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57" r:id="rId6"/>
    <p:sldId id="278" r:id="rId7"/>
    <p:sldId id="258" r:id="rId8"/>
    <p:sldId id="280" r:id="rId9"/>
    <p:sldId id="279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" y="914400"/>
            <a:ext cx="8382000" cy="1446550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981200"/>
            <a:ext cx="8382000" cy="39624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6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Знаете ли вы памятники Тамбова</a:t>
            </a:r>
            <a:endParaRPr lang="ru-RU" sz="60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Титова Лариса Алексеевна, МАОУ СОШ №5, Тамбов 2013 год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хал Сергеич\Desktop\фото Тамбова\rahm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09600"/>
            <a:ext cx="4724400" cy="5541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838200"/>
            <a:ext cx="7543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25 августа 2006 года состоялось открытие памятника выдающемуся русскому композитору С.В. Рахманинову. Скульптор - А.И. Рукавишников, архитектор - В.Б. </a:t>
            </a:r>
            <a:r>
              <a:rPr lang="ru-RU" sz="4800" dirty="0" err="1" smtClean="0"/>
              <a:t>Бухаев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Михал Сергеич\Desktop\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603084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1600" y="1447800"/>
            <a:ext cx="6858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Открытие памятника архиепископу Тамбовскому и Мичуринскому Луке (</a:t>
            </a:r>
            <a:r>
              <a:rPr lang="ru-RU" sz="4000" dirty="0" err="1" smtClean="0"/>
              <a:t>Войно-Ясенецкому</a:t>
            </a:r>
            <a:r>
              <a:rPr lang="ru-RU" sz="4000" dirty="0" smtClean="0"/>
              <a:t>), состоялось осенью 1994 года у корпуса 2-й городской больницы, носящей его имя. Скульптор - Г. Юсупов.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хал Сергеич\Desktop\f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543800" cy="5567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443840"/>
            <a:ext cx="8686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центре Октябрьской площади в 1970 был воздвигнут монумент</a:t>
            </a:r>
            <a:br>
              <a:rPr lang="ru-RU" sz="2400" dirty="0" smtClean="0"/>
            </a:br>
            <a:r>
              <a:rPr lang="ru-RU" sz="2400" dirty="0" smtClean="0"/>
              <a:t>Вечной славы - Вечный огонь в память о тех, кто отдал свою жизнь за свободу Родины в годы Великой Отечественной войны. Над Вечным огнем на четырех гранитных столбах вознесено увенчанное бронзовым венком кольцо Славы. На его внутренней стороне в скульптурных рельефах запечатлены образы воинов и тех, кого они защищали, кто о них скорбит. Скульпторы С.Е. Лебедев, К.Я. </a:t>
            </a:r>
            <a:r>
              <a:rPr lang="ru-RU" sz="2400" dirty="0" err="1" smtClean="0"/>
              <a:t>Малофеев</a:t>
            </a:r>
            <a:r>
              <a:rPr lang="ru-RU" sz="2400" dirty="0" smtClean="0"/>
              <a:t>, архитектор А.С. Куликов.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хал Сергеич\Desktop\фото Тамбова\veter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575928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6400" y="685800"/>
            <a:ext cx="7086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Памятник Ветерану-победителю. Открыт 8 мая 2010 года в парке Победы в Тамбове. Прототипом для него стал самый известный из "неизвестных солдат", фронтовик, гвардии рядовой Иван Степанович Одарченко. Скульпторы - Виктор </a:t>
            </a:r>
            <a:r>
              <a:rPr lang="ru-RU" sz="3600" dirty="0" err="1" smtClean="0"/>
              <a:t>Кулаев</a:t>
            </a:r>
            <a:r>
              <a:rPr lang="ru-RU" sz="3600" dirty="0" smtClean="0"/>
              <a:t> и Валерий Парамонов. 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хал Сергеич\Desktop\фото Тамбова\lerm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04800"/>
            <a:ext cx="4191000" cy="5779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Памятник великому русскому поэту Михаилу Юрьевичу Лермонтову установлен в 1941 году, к 100-летию со дня рождения поэта. Автор памятника – скульптор М.Д. </a:t>
            </a:r>
            <a:r>
              <a:rPr lang="ru-RU" dirty="0" err="1" smtClean="0"/>
              <a:t>Рындзюнская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Михал Сергеич\Desktop\фото Тамбова\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066800"/>
            <a:ext cx="3733800" cy="4833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0" y="0"/>
            <a:ext cx="8839200" cy="575786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Открытие памятника </a:t>
            </a:r>
            <a:r>
              <a:rPr lang="ru-RU" sz="5400" dirty="0" smtClean="0">
                <a:solidFill>
                  <a:srgbClr val="7030A0"/>
                </a:solidFill>
              </a:rPr>
              <a:t>Г.Р. Державину </a:t>
            </a:r>
            <a:r>
              <a:rPr lang="ru-RU" sz="5400" dirty="0" smtClean="0"/>
              <a:t>- губернатору г. Тамбова, состоялось осенью 1994 года. Скульптор - К.Я. </a:t>
            </a:r>
            <a:r>
              <a:rPr lang="ru-RU" sz="5400" dirty="0" err="1" smtClean="0"/>
              <a:t>Малофеев</a:t>
            </a:r>
            <a:endParaRPr lang="ru-RU" sz="5400" dirty="0" smtClean="0"/>
          </a:p>
          <a:p>
            <a:endParaRPr lang="ru-RU" sz="5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л Сергеич\Desktop\zo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"/>
            <a:ext cx="6324600" cy="6308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B 1947 году было принято решение увековечить память Героя Советского Союза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Зои Космодемьянской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уроженки села Осиновые Гаи Тамбовской области. Памятник Зое Космодемьянской был создан скульптором М.Г.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Манизером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архитектором И.Г.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Лангбардом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хал Сергеич\Desktop\фото Тамбова\35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7818311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40386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Памятник-бюст дважды героя Советского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Союза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В.С. Петрова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установлен в 1953 году. Авторы памятника - скульптор Л.Е.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Кербель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архитектор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И.А. Француз.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хал Сергеич\Desktop\фото Тамбова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6924723" cy="5364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838200"/>
            <a:ext cx="777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 1985 году по улице Мичуринской был установлен на постаменте </a:t>
            </a:r>
            <a:r>
              <a:rPr lang="ru-RU" sz="3600" dirty="0" smtClean="0">
                <a:solidFill>
                  <a:srgbClr val="7030A0"/>
                </a:solidFill>
              </a:rPr>
              <a:t>Самолет</a:t>
            </a:r>
            <a:r>
              <a:rPr lang="ru-RU" sz="3600" dirty="0" smtClean="0"/>
              <a:t>, устремленный ввысь, в знак памяти о патриотическом почине тамбовских крестьян, которые во время Великой Отечественной войны начали сбор средств на строительство эскадрильи боевых самолетов.</a:t>
            </a:r>
            <a:br>
              <a:rPr lang="ru-RU" sz="3600" dirty="0" smtClean="0"/>
            </a:br>
            <a:r>
              <a:rPr lang="ru-RU" sz="3600" dirty="0" smtClean="0"/>
              <a:t>Автор проекта - Б.А. Савенков.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270</Words>
  <PresentationFormat>Экран (4:3)</PresentationFormat>
  <Paragraphs>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Слайд 4</vt:lpstr>
      <vt:lpstr>B 1947 году было принято решение увековечить память Героя Советского Союза Зои Космодемьянской, уроженки села Осиновые Гаи Тамбовской области. Памятник Зое Космодемьянской был создан скульптором М.Г. Манизером и архитектором И.Г. Лангбардом</vt:lpstr>
      <vt:lpstr>Слайд 6</vt:lpstr>
      <vt:lpstr>Памятник-бюст дважды героя Советского Союза В.С. Петрова был установлен в 1953 году. Авторы памятника - скульптор Л.Е. Кербель и архитектор  И.А. Француз.  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Михал Сергеич</dc:creator>
  <cp:lastModifiedBy>Лариса</cp:lastModifiedBy>
  <cp:revision>16</cp:revision>
  <dcterms:created xsi:type="dcterms:W3CDTF">2011-04-11T05:13:36Z</dcterms:created>
  <dcterms:modified xsi:type="dcterms:W3CDTF">2014-02-15T11:22:35Z</dcterms:modified>
</cp:coreProperties>
</file>