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sldIdLst>
    <p:sldId id="256" r:id="rId2"/>
    <p:sldId id="257" r:id="rId3"/>
    <p:sldId id="269" r:id="rId4"/>
    <p:sldId id="296" r:id="rId5"/>
    <p:sldId id="270" r:id="rId6"/>
    <p:sldId id="293" r:id="rId7"/>
    <p:sldId id="294" r:id="rId8"/>
    <p:sldId id="271" r:id="rId9"/>
    <p:sldId id="272" r:id="rId10"/>
    <p:sldId id="273" r:id="rId11"/>
    <p:sldId id="274" r:id="rId12"/>
    <p:sldId id="276" r:id="rId13"/>
    <p:sldId id="275" r:id="rId14"/>
    <p:sldId id="277" r:id="rId15"/>
    <p:sldId id="278" r:id="rId16"/>
    <p:sldId id="279" r:id="rId17"/>
    <p:sldId id="280" r:id="rId18"/>
    <p:sldId id="281" r:id="rId19"/>
    <p:sldId id="282" r:id="rId20"/>
    <p:sldId id="258" r:id="rId21"/>
    <p:sldId id="259" r:id="rId22"/>
    <p:sldId id="260" r:id="rId23"/>
    <p:sldId id="261" r:id="rId24"/>
    <p:sldId id="295" r:id="rId25"/>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55C4"/>
    <a:srgbClr val="80F0FC"/>
    <a:srgbClr val="8EAEEE"/>
    <a:srgbClr val="B11C03"/>
    <a:srgbClr val="A477FD"/>
    <a:srgbClr val="FBFB7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autoAdjust="0"/>
    <p:restoredTop sz="94689" autoAdjust="0"/>
  </p:normalViewPr>
  <p:slideViewPr>
    <p:cSldViewPr>
      <p:cViewPr>
        <p:scale>
          <a:sx n="59" d="100"/>
          <a:sy n="59" d="100"/>
        </p:scale>
        <p:origin x="-1474" y="-221"/>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A9E062-125E-4593-A469-75951B8A4A18}"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ru-RU"/>
        </a:p>
      </dgm:t>
    </dgm:pt>
    <dgm:pt modelId="{8071E2B4-7859-4AF8-B090-A74D65A743E7}">
      <dgm:prSet phldrT="[Текст]"/>
      <dgm:spPr/>
      <dgm:t>
        <a:bodyPr/>
        <a:lstStyle/>
        <a:p>
          <a:r>
            <a:rPr lang="ru-RU" b="1" dirty="0" smtClean="0"/>
            <a:t>мусульмане</a:t>
          </a:r>
          <a:endParaRPr lang="ru-RU" b="1" dirty="0"/>
        </a:p>
      </dgm:t>
    </dgm:pt>
    <dgm:pt modelId="{DDD85BE2-5270-48B0-B32F-9E0C992871EE}" type="parTrans" cxnId="{D79763ED-F60B-4D08-B741-43B965C7A43F}">
      <dgm:prSet/>
      <dgm:spPr/>
      <dgm:t>
        <a:bodyPr/>
        <a:lstStyle/>
        <a:p>
          <a:endParaRPr lang="ru-RU"/>
        </a:p>
      </dgm:t>
    </dgm:pt>
    <dgm:pt modelId="{A760044B-61E7-4DE5-87EF-DDE9B9DCA681}" type="sibTrans" cxnId="{D79763ED-F60B-4D08-B741-43B965C7A43F}">
      <dgm:prSet/>
      <dgm:spPr/>
      <dgm:t>
        <a:bodyPr/>
        <a:lstStyle/>
        <a:p>
          <a:endParaRPr lang="ru-RU"/>
        </a:p>
      </dgm:t>
    </dgm:pt>
    <dgm:pt modelId="{CD667232-9CE3-41EC-A37F-E5FFF69D6712}">
      <dgm:prSet phldrT="[Текст]" custT="1"/>
      <dgm:spPr/>
      <dgm:t>
        <a:bodyPr/>
        <a:lstStyle/>
        <a:p>
          <a:r>
            <a:rPr lang="ru-RU" sz="1600" b="1" dirty="0" err="1" smtClean="0"/>
            <a:t>Шаиты</a:t>
          </a:r>
          <a:r>
            <a:rPr lang="ru-RU" sz="1600" b="1" dirty="0" smtClean="0"/>
            <a:t> – сторонники – у власти потомки двоюродного брата Мухаммеда Али</a:t>
          </a:r>
          <a:endParaRPr lang="ru-RU" sz="1600" b="1" dirty="0"/>
        </a:p>
      </dgm:t>
    </dgm:pt>
    <dgm:pt modelId="{51F61DD4-C70D-4D56-8E55-B66B9A3B4F1C}" type="parTrans" cxnId="{BB66F60F-4A08-425B-AF8A-E2D91812148E}">
      <dgm:prSet/>
      <dgm:spPr/>
      <dgm:t>
        <a:bodyPr/>
        <a:lstStyle/>
        <a:p>
          <a:endParaRPr lang="ru-RU"/>
        </a:p>
      </dgm:t>
    </dgm:pt>
    <dgm:pt modelId="{024E4A49-DE5D-46D5-833F-6AB1CEBD26DE}" type="sibTrans" cxnId="{BB66F60F-4A08-425B-AF8A-E2D91812148E}">
      <dgm:prSet/>
      <dgm:spPr/>
      <dgm:t>
        <a:bodyPr/>
        <a:lstStyle/>
        <a:p>
          <a:endParaRPr lang="ru-RU"/>
        </a:p>
      </dgm:t>
    </dgm:pt>
    <dgm:pt modelId="{51F44E5E-D7BE-4BD0-8E92-4B5B92002C56}">
      <dgm:prSet phldrT="[Текст]" custT="1"/>
      <dgm:spPr/>
      <dgm:t>
        <a:bodyPr/>
        <a:lstStyle/>
        <a:p>
          <a:r>
            <a:rPr lang="ru-RU" sz="1400" b="1" dirty="0" err="1" smtClean="0"/>
            <a:t>Суниты</a:t>
          </a:r>
          <a:r>
            <a:rPr lang="ru-RU" sz="1400" b="1" dirty="0" smtClean="0"/>
            <a:t> – сторонники –во главе государства может стоять любой благородный человек</a:t>
          </a:r>
          <a:endParaRPr lang="ru-RU" sz="1400" b="1" dirty="0"/>
        </a:p>
      </dgm:t>
    </dgm:pt>
    <dgm:pt modelId="{20375759-3D5F-4F48-A7C1-94878DBF0E75}" type="parTrans" cxnId="{C3B9B6EF-92A6-4F36-AB1D-EFD3160E7DDE}">
      <dgm:prSet/>
      <dgm:spPr/>
      <dgm:t>
        <a:bodyPr/>
        <a:lstStyle/>
        <a:p>
          <a:endParaRPr lang="ru-RU"/>
        </a:p>
      </dgm:t>
    </dgm:pt>
    <dgm:pt modelId="{4A285146-2D06-4172-9195-17177AF73D1F}" type="sibTrans" cxnId="{C3B9B6EF-92A6-4F36-AB1D-EFD3160E7DDE}">
      <dgm:prSet/>
      <dgm:spPr/>
      <dgm:t>
        <a:bodyPr/>
        <a:lstStyle/>
        <a:p>
          <a:endParaRPr lang="ru-RU"/>
        </a:p>
      </dgm:t>
    </dgm:pt>
    <dgm:pt modelId="{9F82294C-BBD5-4A50-8B66-F729426DF04A}" type="pres">
      <dgm:prSet presAssocID="{8CA9E062-125E-4593-A469-75951B8A4A18}" presName="Name0" presStyleCnt="0">
        <dgm:presLayoutVars>
          <dgm:dir/>
          <dgm:resizeHandles val="exact"/>
        </dgm:presLayoutVars>
      </dgm:prSet>
      <dgm:spPr/>
      <dgm:t>
        <a:bodyPr/>
        <a:lstStyle/>
        <a:p>
          <a:endParaRPr lang="ru-RU"/>
        </a:p>
      </dgm:t>
    </dgm:pt>
    <dgm:pt modelId="{E2510115-EBDC-4287-A71A-86AD45158A14}" type="pres">
      <dgm:prSet presAssocID="{8071E2B4-7859-4AF8-B090-A74D65A743E7}" presName="node" presStyleLbl="node1" presStyleIdx="0" presStyleCnt="3" custScaleX="333181">
        <dgm:presLayoutVars>
          <dgm:bulletEnabled val="1"/>
        </dgm:presLayoutVars>
      </dgm:prSet>
      <dgm:spPr/>
      <dgm:t>
        <a:bodyPr/>
        <a:lstStyle/>
        <a:p>
          <a:endParaRPr lang="ru-RU"/>
        </a:p>
      </dgm:t>
    </dgm:pt>
    <dgm:pt modelId="{AA3EB13B-688E-4EBC-BF8C-8DA3BAAE2D52}" type="pres">
      <dgm:prSet presAssocID="{A760044B-61E7-4DE5-87EF-DDE9B9DCA681}" presName="sibTrans" presStyleLbl="sibTrans2D1" presStyleIdx="0" presStyleCnt="3"/>
      <dgm:spPr/>
      <dgm:t>
        <a:bodyPr/>
        <a:lstStyle/>
        <a:p>
          <a:endParaRPr lang="ru-RU"/>
        </a:p>
      </dgm:t>
    </dgm:pt>
    <dgm:pt modelId="{02CC12C0-8263-422E-AA79-057C27343CBB}" type="pres">
      <dgm:prSet presAssocID="{A760044B-61E7-4DE5-87EF-DDE9B9DCA681}" presName="connectorText" presStyleLbl="sibTrans2D1" presStyleIdx="0" presStyleCnt="3"/>
      <dgm:spPr/>
      <dgm:t>
        <a:bodyPr/>
        <a:lstStyle/>
        <a:p>
          <a:endParaRPr lang="ru-RU"/>
        </a:p>
      </dgm:t>
    </dgm:pt>
    <dgm:pt modelId="{F5CD2B20-3867-4A6E-A71C-DF8D815A75EC}" type="pres">
      <dgm:prSet presAssocID="{CD667232-9CE3-41EC-A37F-E5FFF69D6712}" presName="node" presStyleLbl="node1" presStyleIdx="1" presStyleCnt="3" custScaleX="313749" custScaleY="122207" custRadScaleRad="179639" custRadScaleInc="-40419">
        <dgm:presLayoutVars>
          <dgm:bulletEnabled val="1"/>
        </dgm:presLayoutVars>
      </dgm:prSet>
      <dgm:spPr/>
      <dgm:t>
        <a:bodyPr/>
        <a:lstStyle/>
        <a:p>
          <a:endParaRPr lang="ru-RU"/>
        </a:p>
      </dgm:t>
    </dgm:pt>
    <dgm:pt modelId="{0B311B69-99A0-4DBE-A002-D7C1635C5C18}" type="pres">
      <dgm:prSet presAssocID="{024E4A49-DE5D-46D5-833F-6AB1CEBD26DE}" presName="sibTrans" presStyleLbl="sibTrans2D1" presStyleIdx="1" presStyleCnt="3"/>
      <dgm:spPr/>
      <dgm:t>
        <a:bodyPr/>
        <a:lstStyle/>
        <a:p>
          <a:endParaRPr lang="ru-RU"/>
        </a:p>
      </dgm:t>
    </dgm:pt>
    <dgm:pt modelId="{9D14F93F-5E48-447E-9F44-DF7E70CF2388}" type="pres">
      <dgm:prSet presAssocID="{024E4A49-DE5D-46D5-833F-6AB1CEBD26DE}" presName="connectorText" presStyleLbl="sibTrans2D1" presStyleIdx="1" presStyleCnt="3"/>
      <dgm:spPr/>
      <dgm:t>
        <a:bodyPr/>
        <a:lstStyle/>
        <a:p>
          <a:endParaRPr lang="ru-RU"/>
        </a:p>
      </dgm:t>
    </dgm:pt>
    <dgm:pt modelId="{FE069781-2579-4CB5-8CCC-AC6EAE60B1BC}" type="pres">
      <dgm:prSet presAssocID="{51F44E5E-D7BE-4BD0-8E92-4B5B92002C56}" presName="node" presStyleLbl="node1" presStyleIdx="2" presStyleCnt="3" custScaleX="309905" custScaleY="133315" custRadScaleRad="184841" custRadScaleInc="40690">
        <dgm:presLayoutVars>
          <dgm:bulletEnabled val="1"/>
        </dgm:presLayoutVars>
      </dgm:prSet>
      <dgm:spPr/>
      <dgm:t>
        <a:bodyPr/>
        <a:lstStyle/>
        <a:p>
          <a:endParaRPr lang="ru-RU"/>
        </a:p>
      </dgm:t>
    </dgm:pt>
    <dgm:pt modelId="{93DFF491-7012-45B1-89F9-CCB35F1386B1}" type="pres">
      <dgm:prSet presAssocID="{4A285146-2D06-4172-9195-17177AF73D1F}" presName="sibTrans" presStyleLbl="sibTrans2D1" presStyleIdx="2" presStyleCnt="3"/>
      <dgm:spPr/>
      <dgm:t>
        <a:bodyPr/>
        <a:lstStyle/>
        <a:p>
          <a:endParaRPr lang="ru-RU"/>
        </a:p>
      </dgm:t>
    </dgm:pt>
    <dgm:pt modelId="{61B8A95D-682A-45A5-BDD5-710E659A7A08}" type="pres">
      <dgm:prSet presAssocID="{4A285146-2D06-4172-9195-17177AF73D1F}" presName="connectorText" presStyleLbl="sibTrans2D1" presStyleIdx="2" presStyleCnt="3"/>
      <dgm:spPr/>
      <dgm:t>
        <a:bodyPr/>
        <a:lstStyle/>
        <a:p>
          <a:endParaRPr lang="ru-RU"/>
        </a:p>
      </dgm:t>
    </dgm:pt>
  </dgm:ptLst>
  <dgm:cxnLst>
    <dgm:cxn modelId="{BB66F60F-4A08-425B-AF8A-E2D91812148E}" srcId="{8CA9E062-125E-4593-A469-75951B8A4A18}" destId="{CD667232-9CE3-41EC-A37F-E5FFF69D6712}" srcOrd="1" destOrd="0" parTransId="{51F61DD4-C70D-4D56-8E55-B66B9A3B4F1C}" sibTransId="{024E4A49-DE5D-46D5-833F-6AB1CEBD26DE}"/>
    <dgm:cxn modelId="{B1182A53-AD4E-4259-857C-C424442FDEFF}" type="presOf" srcId="{A760044B-61E7-4DE5-87EF-DDE9B9DCA681}" destId="{AA3EB13B-688E-4EBC-BF8C-8DA3BAAE2D52}" srcOrd="0" destOrd="0" presId="urn:microsoft.com/office/officeart/2005/8/layout/cycle7"/>
    <dgm:cxn modelId="{5B1936C8-E900-4B99-B459-79BD5C403563}" type="presOf" srcId="{4A285146-2D06-4172-9195-17177AF73D1F}" destId="{61B8A95D-682A-45A5-BDD5-710E659A7A08}" srcOrd="1" destOrd="0" presId="urn:microsoft.com/office/officeart/2005/8/layout/cycle7"/>
    <dgm:cxn modelId="{A445D884-A98F-4EAB-AE81-AAE313A37173}" type="presOf" srcId="{4A285146-2D06-4172-9195-17177AF73D1F}" destId="{93DFF491-7012-45B1-89F9-CCB35F1386B1}" srcOrd="0" destOrd="0" presId="urn:microsoft.com/office/officeart/2005/8/layout/cycle7"/>
    <dgm:cxn modelId="{C3B9B6EF-92A6-4F36-AB1D-EFD3160E7DDE}" srcId="{8CA9E062-125E-4593-A469-75951B8A4A18}" destId="{51F44E5E-D7BE-4BD0-8E92-4B5B92002C56}" srcOrd="2" destOrd="0" parTransId="{20375759-3D5F-4F48-A7C1-94878DBF0E75}" sibTransId="{4A285146-2D06-4172-9195-17177AF73D1F}"/>
    <dgm:cxn modelId="{4613DE87-68FF-4EED-BCD5-A9C11F6FA18B}" type="presOf" srcId="{8CA9E062-125E-4593-A469-75951B8A4A18}" destId="{9F82294C-BBD5-4A50-8B66-F729426DF04A}" srcOrd="0" destOrd="0" presId="urn:microsoft.com/office/officeart/2005/8/layout/cycle7"/>
    <dgm:cxn modelId="{FA714CFA-FDC3-4BCE-AF6B-8CF8BED6CA07}" type="presOf" srcId="{CD667232-9CE3-41EC-A37F-E5FFF69D6712}" destId="{F5CD2B20-3867-4A6E-A71C-DF8D815A75EC}" srcOrd="0" destOrd="0" presId="urn:microsoft.com/office/officeart/2005/8/layout/cycle7"/>
    <dgm:cxn modelId="{841F3033-07C4-419B-9C3C-1A95E07C3ED2}" type="presOf" srcId="{A760044B-61E7-4DE5-87EF-DDE9B9DCA681}" destId="{02CC12C0-8263-422E-AA79-057C27343CBB}" srcOrd="1" destOrd="0" presId="urn:microsoft.com/office/officeart/2005/8/layout/cycle7"/>
    <dgm:cxn modelId="{62600229-C5DE-481C-AEB8-96C16EDF8FEA}" type="presOf" srcId="{024E4A49-DE5D-46D5-833F-6AB1CEBD26DE}" destId="{0B311B69-99A0-4DBE-A002-D7C1635C5C18}" srcOrd="0" destOrd="0" presId="urn:microsoft.com/office/officeart/2005/8/layout/cycle7"/>
    <dgm:cxn modelId="{D79763ED-F60B-4D08-B741-43B965C7A43F}" srcId="{8CA9E062-125E-4593-A469-75951B8A4A18}" destId="{8071E2B4-7859-4AF8-B090-A74D65A743E7}" srcOrd="0" destOrd="0" parTransId="{DDD85BE2-5270-48B0-B32F-9E0C992871EE}" sibTransId="{A760044B-61E7-4DE5-87EF-DDE9B9DCA681}"/>
    <dgm:cxn modelId="{A34BC843-C9E0-4A27-BB52-DDE5A59B9C2E}" type="presOf" srcId="{8071E2B4-7859-4AF8-B090-A74D65A743E7}" destId="{E2510115-EBDC-4287-A71A-86AD45158A14}" srcOrd="0" destOrd="0" presId="urn:microsoft.com/office/officeart/2005/8/layout/cycle7"/>
    <dgm:cxn modelId="{1323B5FF-08C8-417E-97E7-7BD59F841648}" type="presOf" srcId="{51F44E5E-D7BE-4BD0-8E92-4B5B92002C56}" destId="{FE069781-2579-4CB5-8CCC-AC6EAE60B1BC}" srcOrd="0" destOrd="0" presId="urn:microsoft.com/office/officeart/2005/8/layout/cycle7"/>
    <dgm:cxn modelId="{E79A7546-F3BE-44B8-A0C4-6C573B4F711F}" type="presOf" srcId="{024E4A49-DE5D-46D5-833F-6AB1CEBD26DE}" destId="{9D14F93F-5E48-447E-9F44-DF7E70CF2388}" srcOrd="1" destOrd="0" presId="urn:microsoft.com/office/officeart/2005/8/layout/cycle7"/>
    <dgm:cxn modelId="{0A165471-99C6-4E7C-A75C-0F4EADF2CDDB}" type="presParOf" srcId="{9F82294C-BBD5-4A50-8B66-F729426DF04A}" destId="{E2510115-EBDC-4287-A71A-86AD45158A14}" srcOrd="0" destOrd="0" presId="urn:microsoft.com/office/officeart/2005/8/layout/cycle7"/>
    <dgm:cxn modelId="{C724D768-2693-4F6C-8BD5-9E0E8878F247}" type="presParOf" srcId="{9F82294C-BBD5-4A50-8B66-F729426DF04A}" destId="{AA3EB13B-688E-4EBC-BF8C-8DA3BAAE2D52}" srcOrd="1" destOrd="0" presId="urn:microsoft.com/office/officeart/2005/8/layout/cycle7"/>
    <dgm:cxn modelId="{CC258481-1EED-47E7-95E7-4452E750D515}" type="presParOf" srcId="{AA3EB13B-688E-4EBC-BF8C-8DA3BAAE2D52}" destId="{02CC12C0-8263-422E-AA79-057C27343CBB}" srcOrd="0" destOrd="0" presId="urn:microsoft.com/office/officeart/2005/8/layout/cycle7"/>
    <dgm:cxn modelId="{9FC9373E-3A32-4D14-B6D0-A8C29F9F384B}" type="presParOf" srcId="{9F82294C-BBD5-4A50-8B66-F729426DF04A}" destId="{F5CD2B20-3867-4A6E-A71C-DF8D815A75EC}" srcOrd="2" destOrd="0" presId="urn:microsoft.com/office/officeart/2005/8/layout/cycle7"/>
    <dgm:cxn modelId="{E3A7A244-4367-4436-A485-F06D3619C08C}" type="presParOf" srcId="{9F82294C-BBD5-4A50-8B66-F729426DF04A}" destId="{0B311B69-99A0-4DBE-A002-D7C1635C5C18}" srcOrd="3" destOrd="0" presId="urn:microsoft.com/office/officeart/2005/8/layout/cycle7"/>
    <dgm:cxn modelId="{CFF7F8B4-200D-4456-896E-968A0DCEBCBA}" type="presParOf" srcId="{0B311B69-99A0-4DBE-A002-D7C1635C5C18}" destId="{9D14F93F-5E48-447E-9F44-DF7E70CF2388}" srcOrd="0" destOrd="0" presId="urn:microsoft.com/office/officeart/2005/8/layout/cycle7"/>
    <dgm:cxn modelId="{7E08EFA3-4935-4585-82AD-F1B360F5D096}" type="presParOf" srcId="{9F82294C-BBD5-4A50-8B66-F729426DF04A}" destId="{FE069781-2579-4CB5-8CCC-AC6EAE60B1BC}" srcOrd="4" destOrd="0" presId="urn:microsoft.com/office/officeart/2005/8/layout/cycle7"/>
    <dgm:cxn modelId="{45FE63AB-3E00-40A0-A468-953390D3A602}" type="presParOf" srcId="{9F82294C-BBD5-4A50-8B66-F729426DF04A}" destId="{93DFF491-7012-45B1-89F9-CCB35F1386B1}" srcOrd="5" destOrd="0" presId="urn:microsoft.com/office/officeart/2005/8/layout/cycle7"/>
    <dgm:cxn modelId="{81719FEF-4397-4689-8BC6-19874CB9772C}" type="presParOf" srcId="{93DFF491-7012-45B1-89F9-CCB35F1386B1}" destId="{61B8A95D-682A-45A5-BDD5-710E659A7A08}" srcOrd="0" destOrd="0" presId="urn:microsoft.com/office/officeart/2005/8/layout/cycle7"/>
  </dgm:cxnLst>
  <dgm:bg/>
  <dgm:whole/>
</dgm:dataModel>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Date Placeholder 3"/>
          <p:cNvSpPr>
            <a:spLocks noGrp="1"/>
          </p:cNvSpPr>
          <p:nvPr>
            <p:ph type="dt" sz="half" idx="10"/>
          </p:nvPr>
        </p:nvSpPr>
        <p:spPr/>
        <p:txBody>
          <a:bodyPr/>
          <a:lstStyle>
            <a:lvl1pPr>
              <a:defRPr/>
            </a:lvl1pPr>
          </a:lstStyle>
          <a:p>
            <a:pPr>
              <a:defRPr/>
            </a:pPr>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B003762B-641E-4301-817C-99C4355F261E}" type="slidenum">
              <a:rPr lang="ru-RU"/>
              <a:pPr>
                <a:defRPr/>
              </a:pPr>
              <a:t>‹#›</a:t>
            </a:fld>
            <a:endParaRPr lang="ru-RU"/>
          </a:p>
        </p:txBody>
      </p:sp>
    </p:spTree>
  </p:cSld>
  <p:clrMapOvr>
    <a:masterClrMapping/>
  </p:clrMapOvr>
  <p:transition>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ru-RU"/>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Date Placeholder 3"/>
          <p:cNvSpPr>
            <a:spLocks noGrp="1"/>
          </p:cNvSpPr>
          <p:nvPr>
            <p:ph type="dt" sz="half" idx="10"/>
          </p:nvPr>
        </p:nvSpPr>
        <p:spPr/>
        <p:txBody>
          <a:bodyPr/>
          <a:lstStyle>
            <a:lvl1pPr>
              <a:defRPr/>
            </a:lvl1pPr>
          </a:lstStyle>
          <a:p>
            <a:pPr>
              <a:defRPr/>
            </a:pPr>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E4C3EF55-69CD-44B4-93CE-464CB2220238}" type="slidenum">
              <a:rPr lang="ru-RU"/>
              <a:pPr>
                <a:defRPr/>
              </a:pPr>
              <a:t>‹#›</a:t>
            </a:fld>
            <a:endParaRPr lang="ru-RU"/>
          </a:p>
        </p:txBody>
      </p:sp>
    </p:spTree>
  </p:cSld>
  <p:clrMapOvr>
    <a:masterClrMapping/>
  </p:clrMapOvr>
  <p:transition>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Date Placeholder 3"/>
          <p:cNvSpPr>
            <a:spLocks noGrp="1"/>
          </p:cNvSpPr>
          <p:nvPr>
            <p:ph type="dt" sz="half" idx="10"/>
          </p:nvPr>
        </p:nvSpPr>
        <p:spPr/>
        <p:txBody>
          <a:bodyPr/>
          <a:lstStyle>
            <a:lvl1pPr>
              <a:defRPr/>
            </a:lvl1pPr>
          </a:lstStyle>
          <a:p>
            <a:pPr>
              <a:defRPr/>
            </a:pPr>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0C8B4357-D127-47BF-9EC1-415AA8D9BE3F}" type="slidenum">
              <a:rPr lang="ru-RU"/>
              <a:pPr>
                <a:defRPr/>
              </a:pPr>
              <a:t>‹#›</a:t>
            </a:fld>
            <a:endParaRPr lang="ru-RU"/>
          </a:p>
        </p:txBody>
      </p:sp>
    </p:spTree>
  </p:cSld>
  <p:clrMapOvr>
    <a:masterClrMapping/>
  </p:clrMapOvr>
  <p:transition>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ru-RU"/>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Date Placeholder 3"/>
          <p:cNvSpPr>
            <a:spLocks noGrp="1"/>
          </p:cNvSpPr>
          <p:nvPr>
            <p:ph type="dt" sz="half" idx="10"/>
          </p:nvPr>
        </p:nvSpPr>
        <p:spPr/>
        <p:txBody>
          <a:bodyPr/>
          <a:lstStyle>
            <a:lvl1pPr>
              <a:defRPr/>
            </a:lvl1pPr>
          </a:lstStyle>
          <a:p>
            <a:pPr>
              <a:defRPr/>
            </a:pPr>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47D822CA-C8FA-4729-A0FC-971D9DC4F595}" type="slidenum">
              <a:rPr lang="ru-RU"/>
              <a:pPr>
                <a:defRPr/>
              </a:pPr>
              <a:t>‹#›</a:t>
            </a:fld>
            <a:endParaRPr lang="ru-RU"/>
          </a:p>
        </p:txBody>
      </p:sp>
    </p:spTree>
  </p:cSld>
  <p:clrMapOvr>
    <a:masterClrMapping/>
  </p:clrMapOvr>
  <p:transition>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lvl1pPr>
              <a:defRPr/>
            </a:lvl1pPr>
          </a:lstStyle>
          <a:p>
            <a:pPr>
              <a:defRPr/>
            </a:pPr>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66AC57AB-C104-4D8D-8FBC-33C1CE98743B}" type="slidenum">
              <a:rPr lang="ru-RU"/>
              <a:pPr>
                <a:defRPr/>
              </a:pPr>
              <a:t>‹#›</a:t>
            </a:fld>
            <a:endParaRPr lang="ru-RU"/>
          </a:p>
        </p:txBody>
      </p:sp>
    </p:spTree>
  </p:cSld>
  <p:clrMapOvr>
    <a:masterClrMapping/>
  </p:clrMapOvr>
  <p:transition>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ru-R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Date Placeholder 3"/>
          <p:cNvSpPr>
            <a:spLocks noGrp="1"/>
          </p:cNvSpPr>
          <p:nvPr>
            <p:ph type="dt" sz="half" idx="10"/>
          </p:nvPr>
        </p:nvSpPr>
        <p:spPr/>
        <p:txBody>
          <a:bodyPr/>
          <a:lstStyle>
            <a:lvl1pPr>
              <a:defRPr/>
            </a:lvl1pPr>
          </a:lstStyle>
          <a:p>
            <a:pPr>
              <a:defRPr/>
            </a:pPr>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48EDCF6F-5DE9-4C98-AC2D-B51DA5C17508}" type="slidenum">
              <a:rPr lang="ru-RU"/>
              <a:pPr>
                <a:defRPr/>
              </a:pPr>
              <a:t>‹#›</a:t>
            </a:fld>
            <a:endParaRPr lang="ru-RU"/>
          </a:p>
        </p:txBody>
      </p:sp>
    </p:spTree>
  </p:cSld>
  <p:clrMapOvr>
    <a:masterClrMapping/>
  </p:clrMapOvr>
  <p:transition>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ru-R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Date Placeholder 3"/>
          <p:cNvSpPr>
            <a:spLocks noGrp="1"/>
          </p:cNvSpPr>
          <p:nvPr>
            <p:ph type="dt" sz="half" idx="10"/>
          </p:nvPr>
        </p:nvSpPr>
        <p:spPr/>
        <p:txBody>
          <a:bodyPr/>
          <a:lstStyle>
            <a:lvl1pPr>
              <a:defRPr/>
            </a:lvl1pPr>
          </a:lstStyle>
          <a:p>
            <a:pPr>
              <a:defRPr/>
            </a:pPr>
            <a:endParaRPr lang="ru-RU"/>
          </a:p>
        </p:txBody>
      </p:sp>
      <p:sp>
        <p:nvSpPr>
          <p:cNvPr id="8" name="Footer Placeholder 4"/>
          <p:cNvSpPr>
            <a:spLocks noGrp="1"/>
          </p:cNvSpPr>
          <p:nvPr>
            <p:ph type="ftr" sz="quarter" idx="11"/>
          </p:nvPr>
        </p:nvSpPr>
        <p:spPr/>
        <p:txBody>
          <a:bodyPr/>
          <a:lstStyle>
            <a:lvl1pPr>
              <a:defRPr/>
            </a:lvl1pPr>
          </a:lstStyle>
          <a:p>
            <a:pPr>
              <a:defRPr/>
            </a:pPr>
            <a:endParaRPr lang="ru-RU"/>
          </a:p>
        </p:txBody>
      </p:sp>
      <p:sp>
        <p:nvSpPr>
          <p:cNvPr id="9" name="Slide Number Placeholder 5"/>
          <p:cNvSpPr>
            <a:spLocks noGrp="1"/>
          </p:cNvSpPr>
          <p:nvPr>
            <p:ph type="sldNum" sz="quarter" idx="12"/>
          </p:nvPr>
        </p:nvSpPr>
        <p:spPr/>
        <p:txBody>
          <a:bodyPr/>
          <a:lstStyle>
            <a:lvl1pPr>
              <a:defRPr/>
            </a:lvl1pPr>
          </a:lstStyle>
          <a:p>
            <a:pPr>
              <a:defRPr/>
            </a:pPr>
            <a:fld id="{98052991-19AF-4020-BE8C-2C92FE6DB21E}" type="slidenum">
              <a:rPr lang="ru-RU"/>
              <a:pPr>
                <a:defRPr/>
              </a:pPr>
              <a:t>‹#›</a:t>
            </a:fld>
            <a:endParaRPr lang="ru-RU"/>
          </a:p>
        </p:txBody>
      </p:sp>
    </p:spTree>
  </p:cSld>
  <p:clrMapOvr>
    <a:masterClrMapping/>
  </p:clrMapOvr>
  <p:transition>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ru-RU"/>
          </a:p>
        </p:txBody>
      </p:sp>
      <p:sp>
        <p:nvSpPr>
          <p:cNvPr id="3" name="Date Placeholder 3"/>
          <p:cNvSpPr>
            <a:spLocks noGrp="1"/>
          </p:cNvSpPr>
          <p:nvPr>
            <p:ph type="dt" sz="half" idx="10"/>
          </p:nvPr>
        </p:nvSpPr>
        <p:spPr/>
        <p:txBody>
          <a:bodyPr/>
          <a:lstStyle>
            <a:lvl1pPr>
              <a:defRPr/>
            </a:lvl1pPr>
          </a:lstStyle>
          <a:p>
            <a:pPr>
              <a:defRPr/>
            </a:pPr>
            <a:endParaRPr lang="ru-RU"/>
          </a:p>
        </p:txBody>
      </p:sp>
      <p:sp>
        <p:nvSpPr>
          <p:cNvPr id="4" name="Footer Placeholder 4"/>
          <p:cNvSpPr>
            <a:spLocks noGrp="1"/>
          </p:cNvSpPr>
          <p:nvPr>
            <p:ph type="ftr" sz="quarter" idx="11"/>
          </p:nvPr>
        </p:nvSpPr>
        <p:spPr/>
        <p:txBody>
          <a:bodyPr/>
          <a:lstStyle>
            <a:lvl1pPr>
              <a:defRPr/>
            </a:lvl1pPr>
          </a:lstStyle>
          <a:p>
            <a:pPr>
              <a:defRPr/>
            </a:pPr>
            <a:endParaRPr lang="ru-RU"/>
          </a:p>
        </p:txBody>
      </p:sp>
      <p:sp>
        <p:nvSpPr>
          <p:cNvPr id="5" name="Slide Number Placeholder 5"/>
          <p:cNvSpPr>
            <a:spLocks noGrp="1"/>
          </p:cNvSpPr>
          <p:nvPr>
            <p:ph type="sldNum" sz="quarter" idx="12"/>
          </p:nvPr>
        </p:nvSpPr>
        <p:spPr/>
        <p:txBody>
          <a:bodyPr/>
          <a:lstStyle>
            <a:lvl1pPr>
              <a:defRPr/>
            </a:lvl1pPr>
          </a:lstStyle>
          <a:p>
            <a:pPr>
              <a:defRPr/>
            </a:pPr>
            <a:fld id="{FDA128DD-21F7-48FD-BFAD-E85ABBA4B3B7}" type="slidenum">
              <a:rPr lang="ru-RU"/>
              <a:pPr>
                <a:defRPr/>
              </a:pPr>
              <a:t>‹#›</a:t>
            </a:fld>
            <a:endParaRPr lang="ru-RU"/>
          </a:p>
        </p:txBody>
      </p:sp>
    </p:spTree>
  </p:cSld>
  <p:clrMapOvr>
    <a:masterClrMapping/>
  </p:clrMapOvr>
  <p:transition>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ru-RU"/>
          </a:p>
        </p:txBody>
      </p:sp>
      <p:sp>
        <p:nvSpPr>
          <p:cNvPr id="3" name="Footer Placeholder 4"/>
          <p:cNvSpPr>
            <a:spLocks noGrp="1"/>
          </p:cNvSpPr>
          <p:nvPr>
            <p:ph type="ftr" sz="quarter" idx="11"/>
          </p:nvPr>
        </p:nvSpPr>
        <p:spPr/>
        <p:txBody>
          <a:bodyPr/>
          <a:lstStyle>
            <a:lvl1pPr>
              <a:defRPr/>
            </a:lvl1pPr>
          </a:lstStyle>
          <a:p>
            <a:pPr>
              <a:defRPr/>
            </a:pPr>
            <a:endParaRPr lang="ru-RU"/>
          </a:p>
        </p:txBody>
      </p:sp>
      <p:sp>
        <p:nvSpPr>
          <p:cNvPr id="4" name="Slide Number Placeholder 5"/>
          <p:cNvSpPr>
            <a:spLocks noGrp="1"/>
          </p:cNvSpPr>
          <p:nvPr>
            <p:ph type="sldNum" sz="quarter" idx="12"/>
          </p:nvPr>
        </p:nvSpPr>
        <p:spPr/>
        <p:txBody>
          <a:bodyPr/>
          <a:lstStyle>
            <a:lvl1pPr>
              <a:defRPr/>
            </a:lvl1pPr>
          </a:lstStyle>
          <a:p>
            <a:pPr>
              <a:defRPr/>
            </a:pPr>
            <a:fld id="{3CC1BD74-BF63-44D8-8FDE-B8C6CA1A1E45}" type="slidenum">
              <a:rPr lang="ru-RU"/>
              <a:pPr>
                <a:defRPr/>
              </a:pPr>
              <a:t>‹#›</a:t>
            </a:fld>
            <a:endParaRPr lang="ru-RU"/>
          </a:p>
        </p:txBody>
      </p:sp>
    </p:spTree>
  </p:cSld>
  <p:clrMapOvr>
    <a:masterClrMapping/>
  </p:clrMapOvr>
  <p:transition>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DAE1E3C7-ED0F-47D9-963F-EDFF9F98465D}" type="slidenum">
              <a:rPr lang="ru-RU"/>
              <a:pPr>
                <a:defRPr/>
              </a:pPr>
              <a:t>‹#›</a:t>
            </a:fld>
            <a:endParaRPr lang="ru-RU"/>
          </a:p>
        </p:txBody>
      </p:sp>
    </p:spTree>
  </p:cSld>
  <p:clrMapOvr>
    <a:masterClrMapping/>
  </p:clrMapOvr>
  <p:transition>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A349DFC4-43A5-45E3-B5B8-90728C2728AB}" type="slidenum">
              <a:rPr lang="ru-RU"/>
              <a:pPr>
                <a:defRPr/>
              </a:pPr>
              <a:t>‹#›</a:t>
            </a:fld>
            <a:endParaRPr lang="ru-RU"/>
          </a:p>
        </p:txBody>
      </p:sp>
    </p:spTree>
  </p:cSld>
  <p:clrMapOvr>
    <a:masterClrMapping/>
  </p:clrMapOvr>
  <p:transition>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1000" r="-1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a:solidFill>
            <a:schemeClr val="accent6">
              <a:lumMod val="50000"/>
              <a:alpha val="40000"/>
            </a:schemeClr>
          </a:solidFill>
          <a:effectLst>
            <a:outerShdw blurRad="76200" dist="38100" dir="2700000" algn="tl" rotWithShape="0">
              <a:schemeClr val="accent6">
                <a:lumMod val="20000"/>
                <a:lumOff val="80000"/>
                <a:alpha val="50000"/>
              </a:schemeClr>
            </a:outerShdw>
          </a:effectLst>
        </p:spPr>
        <p:txBody>
          <a:bodyPr vert="horz" lIns="91440" tIns="45720" rIns="91440" bIns="45720" rtlCol="0" anchor="ctr">
            <a:normAutofit/>
          </a:bodyPr>
          <a:lstStyle/>
          <a:p>
            <a:r>
              <a:rPr lang="ru-RU" smtClean="0"/>
              <a:t>Образец заголовка</a:t>
            </a:r>
            <a:endParaRPr lang="ru-RU" dirty="0"/>
          </a:p>
        </p:txBody>
      </p:sp>
      <p:sp>
        <p:nvSpPr>
          <p:cNvPr id="3" name="Text Placeholder 2"/>
          <p:cNvSpPr>
            <a:spLocks noGrp="1"/>
          </p:cNvSpPr>
          <p:nvPr>
            <p:ph type="body" idx="1"/>
          </p:nvPr>
        </p:nvSpPr>
        <p:spPr>
          <a:xfrm>
            <a:off x="457200" y="1600200"/>
            <a:ext cx="8229600" cy="4525963"/>
          </a:xfrm>
          <a:prstGeom prst="rect">
            <a:avLst/>
          </a:prstGeom>
          <a:solidFill>
            <a:schemeClr val="accent6">
              <a:lumMod val="50000"/>
              <a:alpha val="40000"/>
            </a:schemeClr>
          </a:solidFill>
          <a:effectLst>
            <a:outerShdw blurRad="76200" dist="38100" dir="2700000" algn="tl" rotWithShape="0">
              <a:schemeClr val="accent6">
                <a:lumMod val="20000"/>
                <a:lumOff val="80000"/>
                <a:alpha val="50000"/>
              </a:schemeClr>
            </a:outerShdw>
          </a:effectLst>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Date Placeholder 3"/>
          <p:cNvSpPr>
            <a:spLocks noGrp="1"/>
          </p:cNvSpPr>
          <p:nvPr>
            <p:ph type="dt" sz="half" idx="2"/>
          </p:nvPr>
        </p:nvSpPr>
        <p:spPr>
          <a:xfrm>
            <a:off x="457200" y="6356350"/>
            <a:ext cx="2133600" cy="365125"/>
          </a:xfrm>
          <a:prstGeom prst="rect">
            <a:avLst/>
          </a:prstGeom>
          <a:solidFill>
            <a:schemeClr val="accent6">
              <a:lumMod val="50000"/>
              <a:alpha val="40000"/>
            </a:schemeClr>
          </a:solidFill>
          <a:effectLst>
            <a:outerShdw blurRad="76200" dist="38100" dir="2700000" algn="tl" rotWithShape="0">
              <a:schemeClr val="accent6">
                <a:lumMod val="20000"/>
                <a:lumOff val="80000"/>
                <a:alpha val="50000"/>
              </a:schemeClr>
            </a:outerShdw>
          </a:effectLst>
        </p:spPr>
        <p:txBody>
          <a:bodyPr vert="horz" lIns="91440" tIns="45720" rIns="91440" bIns="45720" rtlCol="0" anchor="ctr"/>
          <a:lstStyle>
            <a:lvl1pPr algn="l">
              <a:defRPr sz="1200">
                <a:solidFill>
                  <a:schemeClr val="tx1">
                    <a:lumMod val="95000"/>
                    <a:lumOff val="5000"/>
                  </a:schemeClr>
                </a:solidFill>
              </a:defRPr>
            </a:lvl1pPr>
          </a:lstStyle>
          <a:p>
            <a:pPr>
              <a:defRPr/>
            </a:pPr>
            <a:endParaRPr lang="ru-RU"/>
          </a:p>
        </p:txBody>
      </p:sp>
      <p:sp>
        <p:nvSpPr>
          <p:cNvPr id="5" name="Footer Placeholder 4"/>
          <p:cNvSpPr>
            <a:spLocks noGrp="1"/>
          </p:cNvSpPr>
          <p:nvPr>
            <p:ph type="ftr" sz="quarter" idx="3"/>
          </p:nvPr>
        </p:nvSpPr>
        <p:spPr>
          <a:xfrm>
            <a:off x="3124200" y="6356350"/>
            <a:ext cx="2895600" cy="365125"/>
          </a:xfrm>
          <a:prstGeom prst="rect">
            <a:avLst/>
          </a:prstGeom>
          <a:solidFill>
            <a:schemeClr val="accent6">
              <a:lumMod val="50000"/>
              <a:alpha val="40000"/>
            </a:schemeClr>
          </a:solidFill>
          <a:effectLst>
            <a:outerShdw blurRad="76200" dist="38100" dir="2700000" algn="tl" rotWithShape="0">
              <a:schemeClr val="accent6">
                <a:lumMod val="20000"/>
                <a:lumOff val="80000"/>
                <a:alpha val="50000"/>
              </a:schemeClr>
            </a:outerShdw>
          </a:effectLst>
        </p:spPr>
        <p:txBody>
          <a:bodyPr vert="horz" lIns="91440" tIns="45720" rIns="91440" bIns="45720" rtlCol="0" anchor="ctr"/>
          <a:lstStyle>
            <a:lvl1pPr algn="ctr">
              <a:defRPr sz="1200">
                <a:solidFill>
                  <a:schemeClr val="tx1">
                    <a:lumMod val="95000"/>
                    <a:lumOff val="5000"/>
                  </a:schemeClr>
                </a:solidFill>
              </a:defRPr>
            </a:lvl1pPr>
          </a:lstStyle>
          <a:p>
            <a:pPr>
              <a:defRPr/>
            </a:pPr>
            <a:endParaRPr lang="ru-RU"/>
          </a:p>
        </p:txBody>
      </p:sp>
      <p:sp>
        <p:nvSpPr>
          <p:cNvPr id="6" name="Slide Number Placeholder 5"/>
          <p:cNvSpPr>
            <a:spLocks noGrp="1"/>
          </p:cNvSpPr>
          <p:nvPr>
            <p:ph type="sldNum" sz="quarter" idx="4"/>
          </p:nvPr>
        </p:nvSpPr>
        <p:spPr>
          <a:xfrm>
            <a:off x="6553200" y="6356350"/>
            <a:ext cx="2133600" cy="365125"/>
          </a:xfrm>
          <a:prstGeom prst="rect">
            <a:avLst/>
          </a:prstGeom>
          <a:solidFill>
            <a:schemeClr val="accent6">
              <a:lumMod val="50000"/>
              <a:alpha val="40000"/>
            </a:schemeClr>
          </a:solidFill>
          <a:effectLst>
            <a:outerShdw blurRad="76200" dist="38100" dir="2700000" algn="tl" rotWithShape="0">
              <a:schemeClr val="accent6">
                <a:lumMod val="20000"/>
                <a:lumOff val="80000"/>
                <a:alpha val="50000"/>
              </a:schemeClr>
            </a:outerShdw>
          </a:effectLst>
        </p:spPr>
        <p:txBody>
          <a:bodyPr vert="horz" lIns="91440" tIns="45720" rIns="91440" bIns="45720" rtlCol="0" anchor="ctr"/>
          <a:lstStyle>
            <a:lvl1pPr algn="r">
              <a:defRPr sz="1200">
                <a:solidFill>
                  <a:schemeClr val="tx1">
                    <a:lumMod val="95000"/>
                    <a:lumOff val="5000"/>
                  </a:schemeClr>
                </a:solidFill>
              </a:defRPr>
            </a:lvl1pPr>
          </a:lstStyle>
          <a:p>
            <a:pPr>
              <a:defRPr/>
            </a:pPr>
            <a:fld id="{4723DE57-184F-4A90-AF40-AED21E03EF4C}"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ransition>
    <p:wipe dir="d"/>
  </p:transition>
  <p:timing>
    <p:tnLst>
      <p:par>
        <p:cTn id="1" dur="indefinite" restart="never" nodeType="tmRoot"/>
      </p:par>
    </p:tnLst>
  </p:timing>
  <p:txStyles>
    <p:titleStyle>
      <a:lvl1pPr algn="ctr" rtl="0" eaLnBrk="0" fontAlgn="base" hangingPunct="0">
        <a:spcBef>
          <a:spcPct val="0"/>
        </a:spcBef>
        <a:spcAft>
          <a:spcPct val="0"/>
        </a:spcAft>
        <a:defRPr sz="4400" kern="1200">
          <a:solidFill>
            <a:srgbClr val="0D0D0D"/>
          </a:solidFill>
          <a:latin typeface="+mj-lt"/>
          <a:ea typeface="+mj-ea"/>
          <a:cs typeface="+mj-cs"/>
        </a:defRPr>
      </a:lvl1pPr>
      <a:lvl2pPr algn="ctr" rtl="0" eaLnBrk="0" fontAlgn="base" hangingPunct="0">
        <a:spcBef>
          <a:spcPct val="0"/>
        </a:spcBef>
        <a:spcAft>
          <a:spcPct val="0"/>
        </a:spcAft>
        <a:defRPr sz="4400">
          <a:solidFill>
            <a:srgbClr val="0D0D0D"/>
          </a:solidFill>
          <a:latin typeface="Trebuchet MS" pitchFamily="34" charset="0"/>
        </a:defRPr>
      </a:lvl2pPr>
      <a:lvl3pPr algn="ctr" rtl="0" eaLnBrk="0" fontAlgn="base" hangingPunct="0">
        <a:spcBef>
          <a:spcPct val="0"/>
        </a:spcBef>
        <a:spcAft>
          <a:spcPct val="0"/>
        </a:spcAft>
        <a:defRPr sz="4400">
          <a:solidFill>
            <a:srgbClr val="0D0D0D"/>
          </a:solidFill>
          <a:latin typeface="Trebuchet MS" pitchFamily="34" charset="0"/>
        </a:defRPr>
      </a:lvl3pPr>
      <a:lvl4pPr algn="ctr" rtl="0" eaLnBrk="0" fontAlgn="base" hangingPunct="0">
        <a:spcBef>
          <a:spcPct val="0"/>
        </a:spcBef>
        <a:spcAft>
          <a:spcPct val="0"/>
        </a:spcAft>
        <a:defRPr sz="4400">
          <a:solidFill>
            <a:srgbClr val="0D0D0D"/>
          </a:solidFill>
          <a:latin typeface="Trebuchet MS" pitchFamily="34" charset="0"/>
        </a:defRPr>
      </a:lvl4pPr>
      <a:lvl5pPr algn="ctr" rtl="0" eaLnBrk="0" fontAlgn="base" hangingPunct="0">
        <a:spcBef>
          <a:spcPct val="0"/>
        </a:spcBef>
        <a:spcAft>
          <a:spcPct val="0"/>
        </a:spcAft>
        <a:defRPr sz="4400">
          <a:solidFill>
            <a:srgbClr val="0D0D0D"/>
          </a:solidFill>
          <a:latin typeface="Trebuchet MS" pitchFamily="34" charset="0"/>
        </a:defRPr>
      </a:lvl5pPr>
      <a:lvl6pPr marL="457200" algn="ctr" rtl="0" fontAlgn="base">
        <a:spcBef>
          <a:spcPct val="0"/>
        </a:spcBef>
        <a:spcAft>
          <a:spcPct val="0"/>
        </a:spcAft>
        <a:defRPr sz="4400">
          <a:solidFill>
            <a:srgbClr val="0D0D0D"/>
          </a:solidFill>
          <a:latin typeface="Trebuchet MS" pitchFamily="34" charset="0"/>
        </a:defRPr>
      </a:lvl6pPr>
      <a:lvl7pPr marL="914400" algn="ctr" rtl="0" fontAlgn="base">
        <a:spcBef>
          <a:spcPct val="0"/>
        </a:spcBef>
        <a:spcAft>
          <a:spcPct val="0"/>
        </a:spcAft>
        <a:defRPr sz="4400">
          <a:solidFill>
            <a:srgbClr val="0D0D0D"/>
          </a:solidFill>
          <a:latin typeface="Trebuchet MS" pitchFamily="34" charset="0"/>
        </a:defRPr>
      </a:lvl7pPr>
      <a:lvl8pPr marL="1371600" algn="ctr" rtl="0" fontAlgn="base">
        <a:spcBef>
          <a:spcPct val="0"/>
        </a:spcBef>
        <a:spcAft>
          <a:spcPct val="0"/>
        </a:spcAft>
        <a:defRPr sz="4400">
          <a:solidFill>
            <a:srgbClr val="0D0D0D"/>
          </a:solidFill>
          <a:latin typeface="Trebuchet MS" pitchFamily="34" charset="0"/>
        </a:defRPr>
      </a:lvl8pPr>
      <a:lvl9pPr marL="1828800" algn="ctr" rtl="0" fontAlgn="base">
        <a:spcBef>
          <a:spcPct val="0"/>
        </a:spcBef>
        <a:spcAft>
          <a:spcPct val="0"/>
        </a:spcAft>
        <a:defRPr sz="4400">
          <a:solidFill>
            <a:srgbClr val="0D0D0D"/>
          </a:solidFill>
          <a:latin typeface="Trebuchet MS"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0D0D0D"/>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rgbClr val="0D0D0D"/>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rgbClr val="0D0D0D"/>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rgbClr val="0D0D0D"/>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rgbClr val="0D0D0D"/>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mirasky.h1.ru/islwins/arhwins/wm18.ht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57188" y="0"/>
            <a:ext cx="8429625" cy="3959225"/>
          </a:xfrm>
        </p:spPr>
        <p:txBody>
          <a:bodyPr/>
          <a:lstStyle/>
          <a:p>
            <a:pPr eaLnBrk="1" fontAlgn="auto" hangingPunct="1">
              <a:spcAft>
                <a:spcPts val="0"/>
              </a:spcAft>
              <a:defRPr/>
            </a:pPr>
            <a:r>
              <a:rPr lang="ru-RU" b="1" dirty="0" smtClean="0">
                <a:solidFill>
                  <a:srgbClr val="FBFB79"/>
                </a:solidFill>
              </a:rPr>
              <a:t>Художественная культура </a:t>
            </a:r>
            <a:br>
              <a:rPr lang="ru-RU" b="1" dirty="0" smtClean="0">
                <a:solidFill>
                  <a:srgbClr val="FBFB79"/>
                </a:solidFill>
              </a:rPr>
            </a:br>
            <a:r>
              <a:rPr lang="ru-RU" b="1" dirty="0" smtClean="0">
                <a:solidFill>
                  <a:srgbClr val="FBFB79"/>
                </a:solidFill>
              </a:rPr>
              <a:t>Исламского Востока:</a:t>
            </a:r>
            <a:br>
              <a:rPr lang="ru-RU" b="1" dirty="0" smtClean="0">
                <a:solidFill>
                  <a:srgbClr val="FBFB79"/>
                </a:solidFill>
              </a:rPr>
            </a:br>
            <a:r>
              <a:rPr lang="ru-RU" b="1" dirty="0" smtClean="0">
                <a:solidFill>
                  <a:srgbClr val="FBFB79"/>
                </a:solidFill>
              </a:rPr>
              <a:t> ЛОГИКА АБСТРАКТНОЙ </a:t>
            </a:r>
            <a:r>
              <a:rPr lang="ru-RU" b="1" dirty="0" smtClean="0">
                <a:solidFill>
                  <a:srgbClr val="FBFB79"/>
                </a:solidFill>
              </a:rPr>
              <a:t>КРАСОТЫ</a:t>
            </a:r>
            <a:br>
              <a:rPr lang="ru-RU" b="1" dirty="0" smtClean="0">
                <a:solidFill>
                  <a:srgbClr val="FBFB79"/>
                </a:solidFill>
              </a:rPr>
            </a:br>
            <a:r>
              <a:rPr lang="ru-RU" b="1" dirty="0" smtClean="0">
                <a:solidFill>
                  <a:srgbClr val="FBFB79"/>
                </a:solidFill>
              </a:rPr>
              <a:t>часть 1.</a:t>
            </a:r>
            <a:endParaRPr lang="ru-RU" b="1" dirty="0" smtClean="0">
              <a:solidFill>
                <a:srgbClr val="FBFB79"/>
              </a:solidFill>
            </a:endParaRPr>
          </a:p>
        </p:txBody>
      </p:sp>
      <p:pic>
        <p:nvPicPr>
          <p:cNvPr id="2051" name="Picture 10" descr="45 кБ. Мечеть Кордовы, интерьер">
            <a:hlinkClick r:id="rId2"/>
          </p:cNvPr>
          <p:cNvPicPr>
            <a:picLocks noChangeAspect="1" noChangeArrowheads="1"/>
          </p:cNvPicPr>
          <p:nvPr/>
        </p:nvPicPr>
        <p:blipFill>
          <a:blip r:embed="rId3"/>
          <a:srcRect/>
          <a:stretch>
            <a:fillRect/>
          </a:stretch>
        </p:blipFill>
        <p:spPr bwMode="auto">
          <a:xfrm>
            <a:off x="2714612" y="3894878"/>
            <a:ext cx="4208473" cy="2963122"/>
          </a:xfrm>
          <a:prstGeom prst="rect">
            <a:avLst/>
          </a:prstGeom>
          <a:noFill/>
          <a:ln w="9525">
            <a:noFill/>
            <a:miter lim="800000"/>
            <a:headEnd/>
            <a:tailEnd/>
          </a:ln>
        </p:spPr>
      </p:pic>
      <p:sp>
        <p:nvSpPr>
          <p:cNvPr id="4" name="Прямоугольник 3"/>
          <p:cNvSpPr/>
          <p:nvPr/>
        </p:nvSpPr>
        <p:spPr>
          <a:xfrm>
            <a:off x="2143108" y="285728"/>
            <a:ext cx="4594528" cy="369332"/>
          </a:xfrm>
          <a:prstGeom prst="rect">
            <a:avLst/>
          </a:prstGeom>
        </p:spPr>
        <p:txBody>
          <a:bodyPr wrap="none">
            <a:spAutoFit/>
          </a:bodyPr>
          <a:lstStyle/>
          <a:p>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Амурская область, </a:t>
            </a:r>
            <a:r>
              <a:rPr lang="ru-RU"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Бурейский</a:t>
            </a:r>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ru-RU"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р-он</a:t>
            </a:r>
            <a:endParaRPr lang="ru-RU" dirty="0"/>
          </a:p>
        </p:txBody>
      </p:sp>
      <p:sp>
        <p:nvSpPr>
          <p:cNvPr id="5" name="Прямоугольник 4"/>
          <p:cNvSpPr/>
          <p:nvPr/>
        </p:nvSpPr>
        <p:spPr>
          <a:xfrm>
            <a:off x="214282" y="4411176"/>
            <a:ext cx="8643998" cy="2446824"/>
          </a:xfrm>
          <a:prstGeom prst="rect">
            <a:avLst/>
          </a:prstGeom>
        </p:spPr>
        <p:txBody>
          <a:bodyPr wrap="square">
            <a:spAutoFit/>
          </a:bodyPr>
          <a:lstStyle/>
          <a:p>
            <a:pPr>
              <a:defRPr/>
            </a:pPr>
            <a:r>
              <a:rPr lang="ru-RU" b="1" spc="50" dirty="0">
                <a:ln w="11430"/>
                <a:effectLst>
                  <a:outerShdw blurRad="76200" dist="50800" dir="5400000" algn="tl" rotWithShape="0">
                    <a:srgbClr val="000000">
                      <a:alpha val="65000"/>
                    </a:srgbClr>
                  </a:outerShdw>
                </a:effectLst>
              </a:rPr>
              <a:t>ПОДГОТОВИЛА УЧИТЕЛЬ МХК </a:t>
            </a:r>
          </a:p>
          <a:p>
            <a:pPr>
              <a:defRPr/>
            </a:pPr>
            <a:r>
              <a:rPr lang="ru-RU" b="1" spc="50" dirty="0">
                <a:ln w="11430"/>
                <a:effectLst>
                  <a:outerShdw blurRad="76200" dist="50800" dir="5400000" algn="tl" rotWithShape="0">
                    <a:srgbClr val="000000">
                      <a:alpha val="65000"/>
                    </a:srgbClr>
                  </a:outerShdw>
                </a:effectLst>
              </a:rPr>
              <a:t>МОБУ </a:t>
            </a:r>
            <a:r>
              <a:rPr lang="ru-RU" b="1" spc="50" dirty="0" err="1">
                <a:ln w="11430"/>
                <a:effectLst>
                  <a:outerShdw blurRad="76200" dist="50800" dir="5400000" algn="tl" rotWithShape="0">
                    <a:srgbClr val="000000">
                      <a:alpha val="65000"/>
                    </a:srgbClr>
                  </a:outerShdw>
                </a:effectLst>
              </a:rPr>
              <a:t>Новобурейской</a:t>
            </a:r>
            <a:r>
              <a:rPr lang="ru-RU" b="1" spc="50" dirty="0">
                <a:ln w="11430"/>
                <a:effectLst>
                  <a:outerShdw blurRad="76200" dist="50800" dir="5400000" algn="tl" rotWithShape="0">
                    <a:srgbClr val="000000">
                      <a:alpha val="65000"/>
                    </a:srgbClr>
                  </a:outerShdw>
                </a:effectLst>
              </a:rPr>
              <a:t> СОШ № 3,  </a:t>
            </a:r>
          </a:p>
          <a:p>
            <a:pPr>
              <a:defRPr/>
            </a:pPr>
            <a:r>
              <a:rPr lang="ru-RU" b="1" spc="50" dirty="0" err="1">
                <a:ln w="11430"/>
                <a:effectLst>
                  <a:outerShdw blurRad="76200" dist="50800" dir="5400000" algn="tl" rotWithShape="0">
                    <a:srgbClr val="000000">
                      <a:alpha val="65000"/>
                    </a:srgbClr>
                  </a:outerShdw>
                </a:effectLst>
              </a:rPr>
              <a:t>Рогудеева</a:t>
            </a:r>
            <a:r>
              <a:rPr lang="ru-RU" b="1" spc="50" dirty="0">
                <a:ln w="11430"/>
                <a:effectLst>
                  <a:outerShdw blurRad="76200" dist="50800" dir="5400000" algn="tl" rotWithShape="0">
                    <a:srgbClr val="000000">
                      <a:alpha val="65000"/>
                    </a:srgbClr>
                  </a:outerShdw>
                </a:effectLst>
              </a:rPr>
              <a:t> Лилия </a:t>
            </a:r>
            <a:r>
              <a:rPr lang="ru-RU" b="1" spc="50" dirty="0" err="1">
                <a:ln w="11430"/>
                <a:effectLst>
                  <a:outerShdw blurRad="76200" dist="50800" dir="5400000" algn="tl" rotWithShape="0">
                    <a:srgbClr val="000000">
                      <a:alpha val="65000"/>
                    </a:srgbClr>
                  </a:outerShdw>
                </a:effectLst>
              </a:rPr>
              <a:t>Анатольена</a:t>
            </a:r>
            <a:endParaRPr lang="ru-RU" b="1" spc="50" dirty="0">
              <a:ln w="11430"/>
              <a:effectLst>
                <a:outerShdw blurRad="76200" dist="50800" dir="5400000" algn="tl" rotWithShape="0">
                  <a:srgbClr val="000000">
                    <a:alpha val="65000"/>
                  </a:srgbClr>
                </a:outerShdw>
              </a:effectLst>
            </a:endParaRPr>
          </a:p>
          <a:p>
            <a:pPr>
              <a:spcBef>
                <a:spcPct val="50000"/>
              </a:spcBef>
              <a:defRPr/>
            </a:pPr>
            <a:r>
              <a:rPr lang="ru-RU" b="1" cap="all" dirty="0">
                <a:ln w="0"/>
                <a:effectLst>
                  <a:reflection blurRad="12700" stA="50000" endPos="50000" dist="5000" dir="5400000" sy="-100000" rotWithShape="0"/>
                </a:effectLst>
              </a:rPr>
              <a:t>составлена на основании программы </a:t>
            </a:r>
            <a:r>
              <a:rPr lang="ru-RU" b="1" cap="all" dirty="0" err="1">
                <a:ln w="0"/>
                <a:effectLst>
                  <a:reflection blurRad="12700" stA="50000" endPos="50000" dist="5000" dir="5400000" sy="-100000" rotWithShape="0"/>
                </a:effectLst>
              </a:rPr>
              <a:t>Рапацкой</a:t>
            </a:r>
            <a:r>
              <a:rPr lang="ru-RU" b="1" cap="all" dirty="0">
                <a:ln w="0"/>
                <a:effectLst>
                  <a:reflection blurRad="12700" stA="50000" endPos="50000" dist="5000" dir="5400000" sy="-100000" rotWithShape="0"/>
                </a:effectLst>
              </a:rPr>
              <a:t> Л.А. «Мировая художественная культура:</a:t>
            </a:r>
          </a:p>
          <a:p>
            <a:pPr>
              <a:spcBef>
                <a:spcPct val="50000"/>
              </a:spcBef>
              <a:defRPr/>
            </a:pPr>
            <a:r>
              <a:rPr lang="ru-RU" b="1" cap="all" dirty="0">
                <a:ln w="0"/>
                <a:effectLst>
                  <a:reflection blurRad="12700" stA="50000" endPos="50000" dist="5000" dir="5400000" sy="-100000" rotWithShape="0"/>
                </a:effectLst>
              </a:rPr>
              <a:t> программы курса. 10-11 </a:t>
            </a:r>
            <a:r>
              <a:rPr lang="ru-RU" b="1" cap="all" dirty="0" err="1">
                <a:ln w="0"/>
                <a:effectLst>
                  <a:reflection blurRad="12700" stA="50000" endPos="50000" dist="5000" dir="5400000" sy="-100000" rotWithShape="0"/>
                </a:effectLst>
              </a:rPr>
              <a:t>кл</a:t>
            </a:r>
            <a:r>
              <a:rPr lang="ru-RU" b="1" cap="all" dirty="0">
                <a:ln w="0"/>
                <a:effectLst>
                  <a:reflection blurRad="12700" stA="50000" endPos="50000" dist="5000" dir="5400000" sy="-100000" rotWithShape="0"/>
                </a:effectLst>
              </a:rPr>
              <a:t>. – М.: </a:t>
            </a:r>
            <a:r>
              <a:rPr lang="ru-RU" b="1" cap="all" dirty="0" err="1">
                <a:ln w="0"/>
                <a:effectLst>
                  <a:reflection blurRad="12700" stA="50000" endPos="50000" dist="5000" dir="5400000" sy="-100000" rotWithShape="0"/>
                </a:effectLst>
              </a:rPr>
              <a:t>Владос</a:t>
            </a:r>
            <a:r>
              <a:rPr lang="ru-RU" b="1" cap="all" dirty="0">
                <a:ln w="0"/>
                <a:effectLst>
                  <a:reflection blurRad="12700" stA="50000" endPos="50000" dist="5000" dir="5400000" sy="-100000" rotWithShape="0"/>
                </a:effectLst>
              </a:rPr>
              <a:t>, 2010г.</a:t>
            </a:r>
          </a:p>
          <a:p>
            <a:pPr>
              <a:spcBef>
                <a:spcPct val="50000"/>
              </a:spcBef>
              <a:defRPr/>
            </a:pPr>
            <a:r>
              <a:rPr lang="ru-RU" b="1" cap="all" dirty="0">
                <a:ln w="0"/>
                <a:effectLst>
                  <a:reflection blurRad="12700" stA="50000" endPos="50000" dist="5000" dir="5400000" sy="-100000" rotWithShape="0"/>
                </a:effectLst>
              </a:rPr>
              <a:t>2015 год</a:t>
            </a:r>
          </a:p>
        </p:txBody>
      </p:sp>
    </p:spTree>
  </p:cSld>
  <p:clrMapOvr>
    <a:masterClrMapping/>
  </p:clrMapOvr>
  <p:transition>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625" y="0"/>
            <a:ext cx="8229600" cy="1143000"/>
          </a:xfrm>
        </p:spPr>
        <p:txBody>
          <a:bodyPr>
            <a:noAutofit/>
          </a:bodyPr>
          <a:lstStyle/>
          <a:p>
            <a:pPr eaLnBrk="1" fontAlgn="auto" hangingPunct="1">
              <a:spcAft>
                <a:spcPts val="0"/>
              </a:spcAft>
              <a:defRPr/>
            </a:pPr>
            <a:r>
              <a:rPr lang="ru-RU" sz="2400" b="1" dirty="0" smtClean="0">
                <a:solidFill>
                  <a:schemeClr val="tx1">
                    <a:lumMod val="95000"/>
                    <a:lumOff val="5000"/>
                  </a:schemeClr>
                </a:solidFill>
                <a:latin typeface="Bookman Old Style" pitchFamily="18" charset="0"/>
              </a:rPr>
              <a:t>Мечеть </a:t>
            </a:r>
            <a:r>
              <a:rPr lang="ru-RU" sz="2400" b="1" dirty="0" err="1" smtClean="0">
                <a:solidFill>
                  <a:schemeClr val="tx1">
                    <a:lumMod val="95000"/>
                    <a:lumOff val="5000"/>
                  </a:schemeClr>
                </a:solidFill>
                <a:latin typeface="Bookman Old Style" pitchFamily="18" charset="0"/>
              </a:rPr>
              <a:t>Джумейра</a:t>
            </a:r>
            <a:r>
              <a:rPr lang="ru-RU" sz="2400" b="1" dirty="0" smtClean="0">
                <a:solidFill>
                  <a:schemeClr val="tx1">
                    <a:lumMod val="95000"/>
                    <a:lumOff val="5000"/>
                  </a:schemeClr>
                </a:solidFill>
                <a:latin typeface="Bookman Old Style" pitchFamily="18" charset="0"/>
              </a:rPr>
              <a:t> : Известная мечеть ОАЭ</a:t>
            </a:r>
            <a:endParaRPr lang="ru-RU" sz="2400" b="1" dirty="0">
              <a:solidFill>
                <a:schemeClr val="tx1">
                  <a:lumMod val="95000"/>
                  <a:lumOff val="5000"/>
                </a:schemeClr>
              </a:solidFill>
              <a:latin typeface="Bookman Old Style" pitchFamily="18" charset="0"/>
            </a:endParaRPr>
          </a:p>
        </p:txBody>
      </p:sp>
      <p:sp>
        <p:nvSpPr>
          <p:cNvPr id="3" name="Содержимое 2"/>
          <p:cNvSpPr>
            <a:spLocks noGrp="1"/>
          </p:cNvSpPr>
          <p:nvPr>
            <p:ph idx="1"/>
          </p:nvPr>
        </p:nvSpPr>
        <p:spPr/>
        <p:txBody>
          <a:bodyPr/>
          <a:lstStyle/>
          <a:p>
            <a:pPr eaLnBrk="1" fontAlgn="auto" hangingPunct="1">
              <a:spcAft>
                <a:spcPts val="0"/>
              </a:spcAft>
              <a:buFont typeface="Arial" pitchFamily="34" charset="0"/>
              <a:buChar char="•"/>
              <a:defRPr/>
            </a:pPr>
            <a:endParaRPr lang="ru-RU">
              <a:solidFill>
                <a:schemeClr val="tx1">
                  <a:lumMod val="95000"/>
                  <a:lumOff val="5000"/>
                </a:schemeClr>
              </a:solidFill>
            </a:endParaRPr>
          </a:p>
        </p:txBody>
      </p:sp>
      <p:pic>
        <p:nvPicPr>
          <p:cNvPr id="11268" name="Picture 2"/>
          <p:cNvPicPr>
            <a:picLocks noChangeAspect="1" noChangeArrowheads="1"/>
          </p:cNvPicPr>
          <p:nvPr/>
        </p:nvPicPr>
        <p:blipFill>
          <a:blip r:embed="rId2"/>
          <a:srcRect/>
          <a:stretch>
            <a:fillRect/>
          </a:stretch>
        </p:blipFill>
        <p:spPr bwMode="auto">
          <a:xfrm>
            <a:off x="214313" y="1000125"/>
            <a:ext cx="8191500" cy="6143625"/>
          </a:xfrm>
          <a:prstGeom prst="rect">
            <a:avLst/>
          </a:prstGeom>
          <a:noFill/>
          <a:ln w="9525">
            <a:noFill/>
            <a:miter lim="800000"/>
            <a:headEnd/>
            <a:tailEnd/>
          </a:ln>
        </p:spPr>
      </p:pic>
      <p:sp>
        <p:nvSpPr>
          <p:cNvPr id="11269" name="Прямоугольник 4"/>
          <p:cNvSpPr>
            <a:spLocks noChangeArrowheads="1"/>
          </p:cNvSpPr>
          <p:nvPr/>
        </p:nvSpPr>
        <p:spPr bwMode="auto">
          <a:xfrm>
            <a:off x="3786188" y="1000125"/>
            <a:ext cx="4572000" cy="1477963"/>
          </a:xfrm>
          <a:prstGeom prst="rect">
            <a:avLst/>
          </a:prstGeom>
          <a:noFill/>
          <a:ln w="9525">
            <a:noFill/>
            <a:miter lim="800000"/>
            <a:headEnd/>
            <a:tailEnd/>
          </a:ln>
        </p:spPr>
        <p:txBody>
          <a:bodyPr>
            <a:spAutoFit/>
          </a:bodyPr>
          <a:lstStyle/>
          <a:p>
            <a:pPr algn="r"/>
            <a:r>
              <a:rPr lang="ru-RU" b="1">
                <a:latin typeface="Comic Sans MS" pitchFamily="66" charset="0"/>
              </a:rPr>
              <a:t>Огромное значение для формирования художественного образа мечети имело само пространство, не заполнен</a:t>
            </a:r>
          </a:p>
          <a:p>
            <a:pPr algn="r"/>
            <a:r>
              <a:rPr lang="ru-RU" b="1">
                <a:latin typeface="Comic Sans MS" pitchFamily="66" charset="0"/>
              </a:rPr>
              <a:t>ное рукотворными предметами.</a:t>
            </a:r>
          </a:p>
        </p:txBody>
      </p:sp>
    </p:spTree>
  </p:cSld>
  <p:clrMapOvr>
    <a:masterClrMapping/>
  </p:clrMapOvr>
  <p:transition>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eaLnBrk="1" fontAlgn="auto" hangingPunct="1">
              <a:spcAft>
                <a:spcPts val="0"/>
              </a:spcAft>
              <a:defRPr/>
            </a:pPr>
            <a:endParaRPr lang="ru-RU">
              <a:solidFill>
                <a:schemeClr val="tx1">
                  <a:lumMod val="95000"/>
                  <a:lumOff val="5000"/>
                </a:schemeClr>
              </a:solidFill>
            </a:endParaRPr>
          </a:p>
        </p:txBody>
      </p:sp>
      <p:sp>
        <p:nvSpPr>
          <p:cNvPr id="3" name="Содержимое 2"/>
          <p:cNvSpPr>
            <a:spLocks noGrp="1"/>
          </p:cNvSpPr>
          <p:nvPr>
            <p:ph idx="1"/>
          </p:nvPr>
        </p:nvSpPr>
        <p:spPr/>
        <p:txBody>
          <a:bodyPr/>
          <a:lstStyle/>
          <a:p>
            <a:pPr eaLnBrk="1" fontAlgn="auto" hangingPunct="1">
              <a:spcAft>
                <a:spcPts val="0"/>
              </a:spcAft>
              <a:buFont typeface="Arial" pitchFamily="34" charset="0"/>
              <a:buChar char="•"/>
              <a:defRPr/>
            </a:pPr>
            <a:endParaRPr lang="ru-RU">
              <a:solidFill>
                <a:schemeClr val="tx1">
                  <a:lumMod val="95000"/>
                  <a:lumOff val="5000"/>
                </a:schemeClr>
              </a:solidFill>
            </a:endParaRPr>
          </a:p>
        </p:txBody>
      </p:sp>
      <p:pic>
        <p:nvPicPr>
          <p:cNvPr id="12292"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2293" name="Прямоугольник 4"/>
          <p:cNvSpPr>
            <a:spLocks noChangeArrowheads="1"/>
          </p:cNvSpPr>
          <p:nvPr/>
        </p:nvSpPr>
        <p:spPr bwMode="auto">
          <a:xfrm>
            <a:off x="857250" y="642938"/>
            <a:ext cx="6519863" cy="523875"/>
          </a:xfrm>
          <a:prstGeom prst="rect">
            <a:avLst/>
          </a:prstGeom>
          <a:noFill/>
          <a:ln w="9525">
            <a:noFill/>
            <a:miter lim="800000"/>
            <a:headEnd/>
            <a:tailEnd/>
          </a:ln>
        </p:spPr>
        <p:txBody>
          <a:bodyPr wrap="none">
            <a:spAutoFit/>
          </a:bodyPr>
          <a:lstStyle/>
          <a:p>
            <a:r>
              <a:rPr lang="ru-RU" sz="2800" b="1">
                <a:solidFill>
                  <a:srgbClr val="002060"/>
                </a:solidFill>
              </a:rPr>
              <a:t>Мечеть шейха Зайеда в Абу-Даби</a:t>
            </a:r>
          </a:p>
        </p:txBody>
      </p:sp>
      <p:sp>
        <p:nvSpPr>
          <p:cNvPr id="12294" name="Прямоугольник 5"/>
          <p:cNvSpPr>
            <a:spLocks noChangeArrowheads="1"/>
          </p:cNvSpPr>
          <p:nvPr/>
        </p:nvSpPr>
        <p:spPr bwMode="auto">
          <a:xfrm>
            <a:off x="4572000" y="1643063"/>
            <a:ext cx="4572000" cy="2032000"/>
          </a:xfrm>
          <a:prstGeom prst="rect">
            <a:avLst/>
          </a:prstGeom>
          <a:noFill/>
          <a:ln w="9525">
            <a:noFill/>
            <a:miter lim="800000"/>
            <a:headEnd/>
            <a:tailEnd/>
          </a:ln>
        </p:spPr>
        <p:txBody>
          <a:bodyPr>
            <a:spAutoFit/>
          </a:bodyPr>
          <a:lstStyle/>
          <a:p>
            <a:r>
              <a:rPr lang="ru-RU" b="1">
                <a:latin typeface="Comic Sans MS" pitchFamily="66" charset="0"/>
              </a:rPr>
              <a:t>Эти «божественные пустоты» символизировали присутствие духовного начала в помещении храма. Цветные изразцы, сверкающие чистыми красками на стенах мечети, придавали ей изысканную красочность.</a:t>
            </a:r>
          </a:p>
        </p:txBody>
      </p:sp>
    </p:spTree>
  </p:cSld>
  <p:clrMapOvr>
    <a:masterClrMapping/>
  </p:clrMapOvr>
  <p:transition>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eaLnBrk="1" fontAlgn="auto" hangingPunct="1">
              <a:spcAft>
                <a:spcPts val="0"/>
              </a:spcAft>
              <a:defRPr/>
            </a:pPr>
            <a:r>
              <a:rPr lang="ru-RU" b="1" dirty="0" smtClean="0">
                <a:solidFill>
                  <a:schemeClr val="tx1">
                    <a:lumMod val="95000"/>
                    <a:lumOff val="5000"/>
                  </a:schemeClr>
                </a:solidFill>
              </a:rPr>
              <a:t>Минарет</a:t>
            </a:r>
            <a:r>
              <a:rPr lang="ru-RU" dirty="0" smtClean="0">
                <a:solidFill>
                  <a:schemeClr val="tx1">
                    <a:lumMod val="95000"/>
                    <a:lumOff val="5000"/>
                  </a:schemeClr>
                </a:solidFill>
              </a:rPr>
              <a:t> Ислам-Ходжа</a:t>
            </a:r>
            <a:endParaRPr lang="ru-RU" dirty="0">
              <a:solidFill>
                <a:schemeClr val="tx1">
                  <a:lumMod val="95000"/>
                  <a:lumOff val="5000"/>
                </a:schemeClr>
              </a:solidFill>
            </a:endParaRPr>
          </a:p>
        </p:txBody>
      </p:sp>
      <p:sp>
        <p:nvSpPr>
          <p:cNvPr id="3" name="Содержимое 2"/>
          <p:cNvSpPr>
            <a:spLocks noGrp="1"/>
          </p:cNvSpPr>
          <p:nvPr>
            <p:ph idx="1"/>
          </p:nvPr>
        </p:nvSpPr>
        <p:spPr>
          <a:xfrm>
            <a:off x="457200" y="1600200"/>
            <a:ext cx="4614863" cy="4525963"/>
          </a:xfrm>
        </p:spPr>
        <p:txBody>
          <a:bodyPr/>
          <a:lstStyle/>
          <a:p>
            <a:pPr eaLnBrk="1" fontAlgn="auto" hangingPunct="1">
              <a:spcAft>
                <a:spcPts val="0"/>
              </a:spcAft>
              <a:buFont typeface="Arial" pitchFamily="34" charset="0"/>
              <a:buChar char="•"/>
              <a:defRPr/>
            </a:pPr>
            <a:r>
              <a:rPr lang="ru-RU" dirty="0" smtClean="0">
                <a:solidFill>
                  <a:schemeClr val="tx1">
                    <a:lumMod val="95000"/>
                    <a:lumOff val="5000"/>
                  </a:schemeClr>
                </a:solidFill>
              </a:rPr>
              <a:t>Башни, с которых верующих призывали к молитве</a:t>
            </a:r>
            <a:endParaRPr lang="ru-RU" dirty="0">
              <a:solidFill>
                <a:schemeClr val="tx1">
                  <a:lumMod val="95000"/>
                  <a:lumOff val="5000"/>
                </a:schemeClr>
              </a:solidFill>
            </a:endParaRPr>
          </a:p>
        </p:txBody>
      </p:sp>
      <p:pic>
        <p:nvPicPr>
          <p:cNvPr id="13316" name="Picture 2"/>
          <p:cNvPicPr>
            <a:picLocks noChangeAspect="1" noChangeArrowheads="1"/>
          </p:cNvPicPr>
          <p:nvPr/>
        </p:nvPicPr>
        <p:blipFill>
          <a:blip r:embed="rId2"/>
          <a:srcRect t="6250"/>
          <a:stretch>
            <a:fillRect/>
          </a:stretch>
        </p:blipFill>
        <p:spPr bwMode="auto">
          <a:xfrm>
            <a:off x="4500563" y="1285875"/>
            <a:ext cx="4286250" cy="5357813"/>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eaLnBrk="1" fontAlgn="auto" hangingPunct="1">
              <a:spcAft>
                <a:spcPts val="0"/>
              </a:spcAft>
              <a:defRPr/>
            </a:pPr>
            <a:r>
              <a:rPr lang="ru-RU" b="1" dirty="0" smtClean="0">
                <a:solidFill>
                  <a:schemeClr val="tx1">
                    <a:lumMod val="95000"/>
                    <a:lumOff val="5000"/>
                  </a:schemeClr>
                </a:solidFill>
              </a:rPr>
              <a:t>Минарет </a:t>
            </a:r>
            <a:endParaRPr lang="ru-RU" b="1" dirty="0">
              <a:solidFill>
                <a:schemeClr val="tx1">
                  <a:lumMod val="95000"/>
                  <a:lumOff val="5000"/>
                </a:schemeClr>
              </a:solidFill>
            </a:endParaRPr>
          </a:p>
        </p:txBody>
      </p:sp>
      <p:sp>
        <p:nvSpPr>
          <p:cNvPr id="3" name="Содержимое 2"/>
          <p:cNvSpPr>
            <a:spLocks noGrp="1"/>
          </p:cNvSpPr>
          <p:nvPr>
            <p:ph idx="1"/>
          </p:nvPr>
        </p:nvSpPr>
        <p:spPr>
          <a:xfrm>
            <a:off x="4286250" y="5857875"/>
            <a:ext cx="4686300" cy="642938"/>
          </a:xfrm>
        </p:spPr>
        <p:txBody>
          <a:bodyPr/>
          <a:lstStyle/>
          <a:p>
            <a:pPr eaLnBrk="1" fontAlgn="auto" hangingPunct="1">
              <a:spcAft>
                <a:spcPts val="0"/>
              </a:spcAft>
              <a:buFont typeface="Arial" pitchFamily="34" charset="0"/>
              <a:buChar char="•"/>
              <a:defRPr/>
            </a:pPr>
            <a:r>
              <a:rPr lang="ru-RU" sz="2800" dirty="0" smtClean="0">
                <a:solidFill>
                  <a:schemeClr val="tx1">
                    <a:lumMod val="95000"/>
                    <a:lumOff val="5000"/>
                  </a:schemeClr>
                </a:solidFill>
              </a:rPr>
              <a:t>Минарет Аль- </a:t>
            </a:r>
            <a:r>
              <a:rPr lang="ru-RU" sz="2800" dirty="0" err="1" smtClean="0">
                <a:solidFill>
                  <a:schemeClr val="tx1">
                    <a:lumMod val="95000"/>
                    <a:lumOff val="5000"/>
                  </a:schemeClr>
                </a:solidFill>
              </a:rPr>
              <a:t>Мальвия</a:t>
            </a:r>
            <a:endParaRPr lang="ru-RU" sz="2800" dirty="0">
              <a:solidFill>
                <a:schemeClr val="tx1">
                  <a:lumMod val="95000"/>
                  <a:lumOff val="5000"/>
                </a:schemeClr>
              </a:solidFill>
            </a:endParaRPr>
          </a:p>
        </p:txBody>
      </p:sp>
      <p:pic>
        <p:nvPicPr>
          <p:cNvPr id="14340" name="Picture 2"/>
          <p:cNvPicPr>
            <a:picLocks noChangeAspect="1" noChangeArrowheads="1"/>
          </p:cNvPicPr>
          <p:nvPr/>
        </p:nvPicPr>
        <p:blipFill>
          <a:blip r:embed="rId2"/>
          <a:srcRect/>
          <a:stretch>
            <a:fillRect/>
          </a:stretch>
        </p:blipFill>
        <p:spPr bwMode="auto">
          <a:xfrm>
            <a:off x="214313" y="1260475"/>
            <a:ext cx="3643312" cy="5597525"/>
          </a:xfrm>
          <a:prstGeom prst="rect">
            <a:avLst/>
          </a:prstGeom>
          <a:noFill/>
          <a:ln w="9525">
            <a:noFill/>
            <a:miter lim="800000"/>
            <a:headEnd/>
            <a:tailEnd/>
          </a:ln>
        </p:spPr>
      </p:pic>
      <p:pic>
        <p:nvPicPr>
          <p:cNvPr id="14341" name="Picture 3"/>
          <p:cNvPicPr>
            <a:picLocks noChangeAspect="1" noChangeArrowheads="1"/>
          </p:cNvPicPr>
          <p:nvPr/>
        </p:nvPicPr>
        <p:blipFill>
          <a:blip r:embed="rId3"/>
          <a:srcRect/>
          <a:stretch>
            <a:fillRect/>
          </a:stretch>
        </p:blipFill>
        <p:spPr bwMode="auto">
          <a:xfrm>
            <a:off x="4214813" y="1285875"/>
            <a:ext cx="4667250" cy="457200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eaLnBrk="1" fontAlgn="auto" hangingPunct="1">
              <a:spcAft>
                <a:spcPts val="0"/>
              </a:spcAft>
              <a:defRPr/>
            </a:pPr>
            <a:r>
              <a:rPr lang="ru-RU" dirty="0" smtClean="0">
                <a:solidFill>
                  <a:schemeClr val="tx1">
                    <a:lumMod val="95000"/>
                    <a:lumOff val="5000"/>
                  </a:schemeClr>
                </a:solidFill>
              </a:rPr>
              <a:t>Медресе </a:t>
            </a:r>
            <a:endParaRPr lang="ru-RU" dirty="0">
              <a:solidFill>
                <a:schemeClr val="tx1">
                  <a:lumMod val="95000"/>
                  <a:lumOff val="5000"/>
                </a:schemeClr>
              </a:solidFill>
            </a:endParaRPr>
          </a:p>
        </p:txBody>
      </p:sp>
      <p:sp>
        <p:nvSpPr>
          <p:cNvPr id="3" name="Содержимое 2"/>
          <p:cNvSpPr>
            <a:spLocks noGrp="1"/>
          </p:cNvSpPr>
          <p:nvPr>
            <p:ph idx="1"/>
          </p:nvPr>
        </p:nvSpPr>
        <p:spPr/>
        <p:txBody>
          <a:bodyPr/>
          <a:lstStyle/>
          <a:p>
            <a:pPr eaLnBrk="1" fontAlgn="auto" hangingPunct="1">
              <a:spcAft>
                <a:spcPts val="0"/>
              </a:spcAft>
              <a:buFont typeface="Arial" pitchFamily="34" charset="0"/>
              <a:buChar char="•"/>
              <a:defRPr/>
            </a:pPr>
            <a:endParaRPr lang="ru-RU">
              <a:solidFill>
                <a:schemeClr val="tx1">
                  <a:lumMod val="95000"/>
                  <a:lumOff val="5000"/>
                </a:schemeClr>
              </a:solidFill>
            </a:endParaRPr>
          </a:p>
        </p:txBody>
      </p:sp>
      <p:pic>
        <p:nvPicPr>
          <p:cNvPr id="15364" name="Picture 2"/>
          <p:cNvPicPr>
            <a:picLocks noChangeAspect="1" noChangeArrowheads="1"/>
          </p:cNvPicPr>
          <p:nvPr/>
        </p:nvPicPr>
        <p:blipFill>
          <a:blip r:embed="rId2"/>
          <a:srcRect/>
          <a:stretch>
            <a:fillRect/>
          </a:stretch>
        </p:blipFill>
        <p:spPr bwMode="auto">
          <a:xfrm>
            <a:off x="142875" y="1071563"/>
            <a:ext cx="7429500" cy="5586412"/>
          </a:xfrm>
          <a:prstGeom prst="rect">
            <a:avLst/>
          </a:prstGeom>
          <a:noFill/>
          <a:ln w="9525">
            <a:noFill/>
            <a:miter lim="800000"/>
            <a:headEnd/>
            <a:tailEnd/>
          </a:ln>
        </p:spPr>
      </p:pic>
      <p:pic>
        <p:nvPicPr>
          <p:cNvPr id="33795" name="Picture 3"/>
          <p:cNvPicPr>
            <a:picLocks noChangeAspect="1" noChangeArrowheads="1"/>
          </p:cNvPicPr>
          <p:nvPr/>
        </p:nvPicPr>
        <p:blipFill>
          <a:blip r:embed="rId3"/>
          <a:srcRect/>
          <a:stretch>
            <a:fillRect/>
          </a:stretch>
        </p:blipFill>
        <p:spPr bwMode="auto">
          <a:xfrm>
            <a:off x="214313" y="17463"/>
            <a:ext cx="8929687" cy="6697662"/>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3795"/>
                                        </p:tgtEl>
                                        <p:attrNameLst>
                                          <p:attrName>style.visibility</p:attrName>
                                        </p:attrNameLst>
                                      </p:cBhvr>
                                      <p:to>
                                        <p:strVal val="visible"/>
                                      </p:to>
                                    </p:set>
                                    <p:anim calcmode="lin" valueType="num">
                                      <p:cBhvr>
                                        <p:cTn id="7" dur="1000" fill="hold"/>
                                        <p:tgtEl>
                                          <p:spTgt spid="33795"/>
                                        </p:tgtEl>
                                        <p:attrNameLst>
                                          <p:attrName>ppt_w</p:attrName>
                                        </p:attrNameLst>
                                      </p:cBhvr>
                                      <p:tavLst>
                                        <p:tav tm="0">
                                          <p:val>
                                            <p:strVal val="#ppt_w*0.70"/>
                                          </p:val>
                                        </p:tav>
                                        <p:tav tm="100000">
                                          <p:val>
                                            <p:strVal val="#ppt_w"/>
                                          </p:val>
                                        </p:tav>
                                      </p:tavLst>
                                    </p:anim>
                                    <p:anim calcmode="lin" valueType="num">
                                      <p:cBhvr>
                                        <p:cTn id="8" dur="1000" fill="hold"/>
                                        <p:tgtEl>
                                          <p:spTgt spid="33795"/>
                                        </p:tgtEl>
                                        <p:attrNameLst>
                                          <p:attrName>ppt_h</p:attrName>
                                        </p:attrNameLst>
                                      </p:cBhvr>
                                      <p:tavLst>
                                        <p:tav tm="0">
                                          <p:val>
                                            <p:strVal val="#ppt_h"/>
                                          </p:val>
                                        </p:tav>
                                        <p:tav tm="100000">
                                          <p:val>
                                            <p:strVal val="#ppt_h"/>
                                          </p:val>
                                        </p:tav>
                                      </p:tavLst>
                                    </p:anim>
                                    <p:animEffect transition="in" filter="fade">
                                      <p:cBhvr>
                                        <p:cTn id="9" dur="1000"/>
                                        <p:tgtEl>
                                          <p:spTgt spid="33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eaLnBrk="1" fontAlgn="auto" hangingPunct="1">
              <a:spcAft>
                <a:spcPts val="0"/>
              </a:spcAft>
              <a:defRPr/>
            </a:pPr>
            <a:r>
              <a:rPr lang="ru-RU" b="1" dirty="0" smtClean="0">
                <a:solidFill>
                  <a:schemeClr val="tx1">
                    <a:lumMod val="95000"/>
                    <a:lumOff val="5000"/>
                  </a:schemeClr>
                </a:solidFill>
              </a:rPr>
              <a:t>Дворец </a:t>
            </a:r>
            <a:r>
              <a:rPr lang="ru-RU" b="1" dirty="0" err="1" smtClean="0">
                <a:solidFill>
                  <a:schemeClr val="tx1">
                    <a:lumMod val="95000"/>
                    <a:lumOff val="5000"/>
                  </a:schemeClr>
                </a:solidFill>
              </a:rPr>
              <a:t>Альгамбра</a:t>
            </a:r>
            <a:endParaRPr lang="ru-RU" b="1" dirty="0">
              <a:solidFill>
                <a:schemeClr val="tx1">
                  <a:lumMod val="95000"/>
                  <a:lumOff val="5000"/>
                </a:schemeClr>
              </a:solidFill>
            </a:endParaRPr>
          </a:p>
        </p:txBody>
      </p:sp>
      <p:sp>
        <p:nvSpPr>
          <p:cNvPr id="3" name="Содержимое 2"/>
          <p:cNvSpPr>
            <a:spLocks noGrp="1"/>
          </p:cNvSpPr>
          <p:nvPr>
            <p:ph idx="1"/>
          </p:nvPr>
        </p:nvSpPr>
        <p:spPr/>
        <p:txBody>
          <a:bodyPr/>
          <a:lstStyle/>
          <a:p>
            <a:pPr eaLnBrk="1" fontAlgn="auto" hangingPunct="1">
              <a:spcAft>
                <a:spcPts val="0"/>
              </a:spcAft>
              <a:buFont typeface="Arial" pitchFamily="34" charset="0"/>
              <a:buChar char="•"/>
              <a:defRPr/>
            </a:pPr>
            <a:endParaRPr lang="ru-RU">
              <a:solidFill>
                <a:schemeClr val="tx1">
                  <a:lumMod val="95000"/>
                  <a:lumOff val="5000"/>
                </a:schemeClr>
              </a:solidFill>
            </a:endParaRPr>
          </a:p>
        </p:txBody>
      </p:sp>
      <p:pic>
        <p:nvPicPr>
          <p:cNvPr id="16388" name="Picture 2"/>
          <p:cNvPicPr>
            <a:picLocks noChangeAspect="1" noChangeArrowheads="1"/>
          </p:cNvPicPr>
          <p:nvPr/>
        </p:nvPicPr>
        <p:blipFill>
          <a:blip r:embed="rId2"/>
          <a:srcRect/>
          <a:stretch>
            <a:fillRect/>
          </a:stretch>
        </p:blipFill>
        <p:spPr bwMode="auto">
          <a:xfrm>
            <a:off x="4643438" y="1071563"/>
            <a:ext cx="4264025" cy="5643562"/>
          </a:xfrm>
          <a:prstGeom prst="rect">
            <a:avLst/>
          </a:prstGeom>
          <a:noFill/>
          <a:ln w="9525">
            <a:noFill/>
            <a:miter lim="800000"/>
            <a:headEnd/>
            <a:tailEnd/>
          </a:ln>
        </p:spPr>
      </p:pic>
      <p:pic>
        <p:nvPicPr>
          <p:cNvPr id="34819" name="Picture 3"/>
          <p:cNvPicPr>
            <a:picLocks noChangeAspect="1" noChangeArrowheads="1"/>
          </p:cNvPicPr>
          <p:nvPr/>
        </p:nvPicPr>
        <p:blipFill>
          <a:blip r:embed="rId3"/>
          <a:srcRect/>
          <a:stretch>
            <a:fillRect/>
          </a:stretch>
        </p:blipFill>
        <p:spPr bwMode="auto">
          <a:xfrm>
            <a:off x="0" y="1143000"/>
            <a:ext cx="8302625" cy="5529263"/>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34819"/>
                                        </p:tgtEl>
                                        <p:attrNameLst>
                                          <p:attrName>style.visibility</p:attrName>
                                        </p:attrNameLst>
                                      </p:cBhvr>
                                      <p:to>
                                        <p:strVal val="visible"/>
                                      </p:to>
                                    </p:set>
                                    <p:animEffect transition="in" filter="fade">
                                      <p:cBhvr>
                                        <p:cTn id="7" dur="770" decel="100000"/>
                                        <p:tgtEl>
                                          <p:spTgt spid="34819"/>
                                        </p:tgtEl>
                                      </p:cBhvr>
                                    </p:animEffect>
                                    <p:animScale>
                                      <p:cBhvr>
                                        <p:cTn id="8" dur="770" decel="100000"/>
                                        <p:tgtEl>
                                          <p:spTgt spid="34819"/>
                                        </p:tgtEl>
                                      </p:cBhvr>
                                      <p:from x="10000" y="10000"/>
                                      <p:to x="200000" y="450000"/>
                                    </p:animScale>
                                    <p:animScale>
                                      <p:cBhvr>
                                        <p:cTn id="9" dur="1230" accel="100000" fill="hold">
                                          <p:stCondLst>
                                            <p:cond delay="770"/>
                                          </p:stCondLst>
                                        </p:cTn>
                                        <p:tgtEl>
                                          <p:spTgt spid="34819"/>
                                        </p:tgtEl>
                                      </p:cBhvr>
                                      <p:from x="200000" y="450000"/>
                                      <p:to x="100000" y="100000"/>
                                    </p:animScale>
                                    <p:set>
                                      <p:cBhvr>
                                        <p:cTn id="10" dur="770" fill="hold"/>
                                        <p:tgtEl>
                                          <p:spTgt spid="34819"/>
                                        </p:tgtEl>
                                        <p:attrNameLst>
                                          <p:attrName>ppt_x</p:attrName>
                                        </p:attrNameLst>
                                      </p:cBhvr>
                                      <p:to>
                                        <p:strVal val="(0.5)"/>
                                      </p:to>
                                    </p:set>
                                    <p:anim from="(0.5)" to="(#ppt_x)" calcmode="lin" valueType="num">
                                      <p:cBhvr>
                                        <p:cTn id="11" dur="1230" accel="100000" fill="hold">
                                          <p:stCondLst>
                                            <p:cond delay="770"/>
                                          </p:stCondLst>
                                        </p:cTn>
                                        <p:tgtEl>
                                          <p:spTgt spid="34819"/>
                                        </p:tgtEl>
                                        <p:attrNameLst>
                                          <p:attrName>ppt_x</p:attrName>
                                        </p:attrNameLst>
                                      </p:cBhvr>
                                    </p:anim>
                                    <p:set>
                                      <p:cBhvr>
                                        <p:cTn id="12" dur="770" fill="hold"/>
                                        <p:tgtEl>
                                          <p:spTgt spid="34819"/>
                                        </p:tgtEl>
                                        <p:attrNameLst>
                                          <p:attrName>ppt_y</p:attrName>
                                        </p:attrNameLst>
                                      </p:cBhvr>
                                      <p:to>
                                        <p:strVal val="(#ppt_y+0.4)"/>
                                      </p:to>
                                    </p:set>
                                    <p:anim from="(#ppt_y+0.4)" to="(#ppt_y)" calcmode="lin" valueType="num">
                                      <p:cBhvr>
                                        <p:cTn id="13" dur="1230" accel="100000" fill="hold">
                                          <p:stCondLst>
                                            <p:cond delay="770"/>
                                          </p:stCondLst>
                                        </p:cTn>
                                        <p:tgtEl>
                                          <p:spTgt spid="3481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313" y="1600200"/>
            <a:ext cx="3571875" cy="4525963"/>
          </a:xfrm>
        </p:spPr>
        <p:txBody>
          <a:bodyPr>
            <a:normAutofit fontScale="85000" lnSpcReduction="20000"/>
          </a:bodyPr>
          <a:lstStyle/>
          <a:p>
            <a:pPr>
              <a:defRPr/>
            </a:pPr>
            <a:r>
              <a:rPr lang="ru-RU" dirty="0" smtClean="0"/>
              <a:t>Поражающая изысканностью внешнего облика и художественным совершенством внутренних интерьеров резиденция эмира напоминает декорации к волшебным восточным сказкам.</a:t>
            </a:r>
            <a:endParaRPr lang="ru-RU" dirty="0">
              <a:solidFill>
                <a:schemeClr val="tx1">
                  <a:lumMod val="95000"/>
                  <a:lumOff val="5000"/>
                </a:schemeClr>
              </a:solidFill>
            </a:endParaRPr>
          </a:p>
        </p:txBody>
      </p:sp>
      <p:pic>
        <p:nvPicPr>
          <p:cNvPr id="17411" name="Picture 2"/>
          <p:cNvPicPr>
            <a:picLocks noChangeAspect="1" noChangeArrowheads="1"/>
          </p:cNvPicPr>
          <p:nvPr/>
        </p:nvPicPr>
        <p:blipFill>
          <a:blip r:embed="rId2"/>
          <a:srcRect/>
          <a:stretch>
            <a:fillRect/>
          </a:stretch>
        </p:blipFill>
        <p:spPr bwMode="auto">
          <a:xfrm>
            <a:off x="3786188" y="-314325"/>
            <a:ext cx="5357812" cy="7172325"/>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eaLnBrk="1" fontAlgn="auto" hangingPunct="1">
              <a:spcAft>
                <a:spcPts val="0"/>
              </a:spcAft>
              <a:defRPr/>
            </a:pPr>
            <a:endParaRPr lang="ru-RU">
              <a:solidFill>
                <a:schemeClr val="tx1">
                  <a:lumMod val="95000"/>
                  <a:lumOff val="5000"/>
                </a:schemeClr>
              </a:solidFill>
            </a:endParaRPr>
          </a:p>
        </p:txBody>
      </p:sp>
      <p:sp>
        <p:nvSpPr>
          <p:cNvPr id="3" name="Содержимое 2"/>
          <p:cNvSpPr>
            <a:spLocks noGrp="1"/>
          </p:cNvSpPr>
          <p:nvPr>
            <p:ph idx="1"/>
          </p:nvPr>
        </p:nvSpPr>
        <p:spPr/>
        <p:txBody>
          <a:bodyPr/>
          <a:lstStyle/>
          <a:p>
            <a:pPr eaLnBrk="1" fontAlgn="auto" hangingPunct="1">
              <a:spcAft>
                <a:spcPts val="0"/>
              </a:spcAft>
              <a:buFont typeface="Arial" pitchFamily="34" charset="0"/>
              <a:buChar char="•"/>
              <a:defRPr/>
            </a:pPr>
            <a:endParaRPr lang="ru-RU">
              <a:solidFill>
                <a:schemeClr val="tx1">
                  <a:lumMod val="95000"/>
                  <a:lumOff val="5000"/>
                </a:schemeClr>
              </a:solidFill>
            </a:endParaRPr>
          </a:p>
        </p:txBody>
      </p:sp>
      <p:pic>
        <p:nvPicPr>
          <p:cNvPr id="18436" name="Picture 2"/>
          <p:cNvPicPr>
            <a:picLocks noChangeAspect="1" noChangeArrowheads="1"/>
          </p:cNvPicPr>
          <p:nvPr/>
        </p:nvPicPr>
        <p:blipFill>
          <a:blip r:embed="rId2"/>
          <a:srcRect/>
          <a:stretch>
            <a:fillRect/>
          </a:stretch>
        </p:blipFill>
        <p:spPr bwMode="auto">
          <a:xfrm>
            <a:off x="354013" y="0"/>
            <a:ext cx="8435975" cy="6858000"/>
          </a:xfrm>
          <a:prstGeom prst="rect">
            <a:avLst/>
          </a:prstGeom>
          <a:noFill/>
          <a:ln w="9525">
            <a:noFill/>
            <a:miter lim="800000"/>
            <a:headEnd/>
            <a:tailEnd/>
          </a:ln>
        </p:spPr>
      </p:pic>
      <p:sp>
        <p:nvSpPr>
          <p:cNvPr id="18437" name="Прямоугольник 4"/>
          <p:cNvSpPr>
            <a:spLocks noChangeArrowheads="1"/>
          </p:cNvSpPr>
          <p:nvPr/>
        </p:nvSpPr>
        <p:spPr bwMode="auto">
          <a:xfrm>
            <a:off x="0" y="3643313"/>
            <a:ext cx="4572000" cy="2246312"/>
          </a:xfrm>
          <a:prstGeom prst="rect">
            <a:avLst/>
          </a:prstGeom>
          <a:noFill/>
          <a:ln w="9525">
            <a:noFill/>
            <a:miter lim="800000"/>
            <a:headEnd/>
            <a:tailEnd/>
          </a:ln>
        </p:spPr>
        <p:txBody>
          <a:bodyPr>
            <a:spAutoFit/>
          </a:bodyPr>
          <a:lstStyle/>
          <a:p>
            <a:r>
              <a:rPr lang="ru-RU" sz="2000" b="1">
                <a:latin typeface="Comic Sans MS" pitchFamily="66" charset="0"/>
              </a:rPr>
              <a:t>Ее основные постройки</a:t>
            </a:r>
          </a:p>
          <a:p>
            <a:r>
              <a:rPr lang="ru-RU" sz="2000" b="1">
                <a:latin typeface="Comic Sans MS" pitchFamily="66" charset="0"/>
              </a:rPr>
              <a:t>(XIV в.) сгруппированы вокруг открытых дворов — Миртового и Львиного. Над строениями господствует могучая старинная башня Комарес, где находился трон халифа.</a:t>
            </a:r>
          </a:p>
        </p:txBody>
      </p:sp>
    </p:spTree>
  </p:cSld>
  <p:clrMapOvr>
    <a:masterClrMapping/>
  </p:clrMapOvr>
  <p:transition>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eaLnBrk="1" fontAlgn="auto" hangingPunct="1">
              <a:spcAft>
                <a:spcPts val="0"/>
              </a:spcAft>
              <a:defRPr/>
            </a:pPr>
            <a:endParaRPr lang="ru-RU">
              <a:solidFill>
                <a:schemeClr val="tx1">
                  <a:lumMod val="95000"/>
                  <a:lumOff val="5000"/>
                </a:schemeClr>
              </a:solidFill>
            </a:endParaRPr>
          </a:p>
        </p:txBody>
      </p:sp>
      <p:sp>
        <p:nvSpPr>
          <p:cNvPr id="3" name="Содержимое 2"/>
          <p:cNvSpPr>
            <a:spLocks noGrp="1"/>
          </p:cNvSpPr>
          <p:nvPr>
            <p:ph idx="1"/>
          </p:nvPr>
        </p:nvSpPr>
        <p:spPr/>
        <p:txBody>
          <a:bodyPr/>
          <a:lstStyle/>
          <a:p>
            <a:pPr eaLnBrk="1" fontAlgn="auto" hangingPunct="1">
              <a:spcAft>
                <a:spcPts val="0"/>
              </a:spcAft>
              <a:buFont typeface="Arial" pitchFamily="34" charset="0"/>
              <a:buChar char="•"/>
              <a:defRPr/>
            </a:pPr>
            <a:endParaRPr lang="ru-RU">
              <a:solidFill>
                <a:schemeClr val="tx1">
                  <a:lumMod val="95000"/>
                  <a:lumOff val="5000"/>
                </a:schemeClr>
              </a:solidFill>
            </a:endParaRPr>
          </a:p>
        </p:txBody>
      </p:sp>
      <p:pic>
        <p:nvPicPr>
          <p:cNvPr id="19460"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eaLnBrk="1" fontAlgn="auto" hangingPunct="1">
              <a:spcAft>
                <a:spcPts val="0"/>
              </a:spcAft>
              <a:defRPr/>
            </a:pPr>
            <a:endParaRPr lang="ru-RU">
              <a:solidFill>
                <a:schemeClr val="tx1">
                  <a:lumMod val="95000"/>
                  <a:lumOff val="5000"/>
                </a:schemeClr>
              </a:solidFill>
            </a:endParaRPr>
          </a:p>
        </p:txBody>
      </p:sp>
      <p:sp>
        <p:nvSpPr>
          <p:cNvPr id="3" name="Содержимое 2"/>
          <p:cNvSpPr>
            <a:spLocks noGrp="1"/>
          </p:cNvSpPr>
          <p:nvPr>
            <p:ph idx="1"/>
          </p:nvPr>
        </p:nvSpPr>
        <p:spPr/>
        <p:txBody>
          <a:bodyPr/>
          <a:lstStyle/>
          <a:p>
            <a:pPr eaLnBrk="1" fontAlgn="auto" hangingPunct="1">
              <a:spcAft>
                <a:spcPts val="0"/>
              </a:spcAft>
              <a:buFont typeface="Arial" pitchFamily="34" charset="0"/>
              <a:buChar char="•"/>
              <a:defRPr/>
            </a:pPr>
            <a:endParaRPr lang="ru-RU">
              <a:solidFill>
                <a:schemeClr val="tx1">
                  <a:lumMod val="95000"/>
                  <a:lumOff val="5000"/>
                </a:schemeClr>
              </a:solidFill>
            </a:endParaRPr>
          </a:p>
        </p:txBody>
      </p:sp>
      <p:pic>
        <p:nvPicPr>
          <p:cNvPr id="20484" name="Picture 2"/>
          <p:cNvPicPr>
            <a:picLocks noChangeAspect="1" noChangeArrowheads="1"/>
          </p:cNvPicPr>
          <p:nvPr/>
        </p:nvPicPr>
        <p:blipFill>
          <a:blip r:embed="rId2"/>
          <a:srcRect/>
          <a:stretch>
            <a:fillRect/>
          </a:stretch>
        </p:blipFill>
        <p:spPr bwMode="auto">
          <a:xfrm>
            <a:off x="0" y="0"/>
            <a:ext cx="9737725" cy="6858000"/>
          </a:xfrm>
          <a:prstGeom prst="rect">
            <a:avLst/>
          </a:prstGeom>
          <a:noFill/>
          <a:ln w="9525">
            <a:noFill/>
            <a:miter lim="800000"/>
            <a:headEnd/>
            <a:tailEnd/>
          </a:ln>
        </p:spPr>
      </p:pic>
      <p:pic>
        <p:nvPicPr>
          <p:cNvPr id="18437" name="Picture 5"/>
          <p:cNvPicPr>
            <a:picLocks noChangeAspect="1" noChangeArrowheads="1"/>
          </p:cNvPicPr>
          <p:nvPr/>
        </p:nvPicPr>
        <p:blipFill>
          <a:blip r:embed="rId3"/>
          <a:srcRect/>
          <a:stretch>
            <a:fillRect/>
          </a:stretch>
        </p:blipFill>
        <p:spPr bwMode="auto">
          <a:xfrm>
            <a:off x="0" y="0"/>
            <a:ext cx="5181600" cy="6858000"/>
          </a:xfrm>
          <a:prstGeom prst="rect">
            <a:avLst/>
          </a:prstGeom>
          <a:noFill/>
          <a:ln w="9525">
            <a:noFill/>
            <a:miter lim="800000"/>
            <a:headEnd/>
            <a:tailEnd/>
          </a:ln>
        </p:spPr>
      </p:pic>
      <p:sp>
        <p:nvSpPr>
          <p:cNvPr id="6" name="Прямоугольник 5"/>
          <p:cNvSpPr>
            <a:spLocks noChangeArrowheads="1"/>
          </p:cNvSpPr>
          <p:nvPr/>
        </p:nvSpPr>
        <p:spPr bwMode="auto">
          <a:xfrm>
            <a:off x="1071563" y="6215063"/>
            <a:ext cx="2668587" cy="369887"/>
          </a:xfrm>
          <a:prstGeom prst="rect">
            <a:avLst/>
          </a:prstGeom>
          <a:noFill/>
          <a:ln w="9525">
            <a:noFill/>
            <a:miter lim="800000"/>
            <a:headEnd/>
            <a:tailEnd/>
          </a:ln>
        </p:spPr>
        <p:txBody>
          <a:bodyPr wrap="none">
            <a:spAutoFit/>
          </a:bodyPr>
          <a:lstStyle/>
          <a:p>
            <a:r>
              <a:rPr lang="ru-RU" b="1" i="1"/>
              <a:t>Ниша с орнаментом.</a:t>
            </a:r>
            <a:endParaRPr lang="ru-RU"/>
          </a:p>
        </p:txBody>
      </p:sp>
      <p:pic>
        <p:nvPicPr>
          <p:cNvPr id="18438" name="Picture 6"/>
          <p:cNvPicPr>
            <a:picLocks noChangeAspect="1" noChangeArrowheads="1"/>
          </p:cNvPicPr>
          <p:nvPr/>
        </p:nvPicPr>
        <p:blipFill>
          <a:blip r:embed="rId4"/>
          <a:srcRect/>
          <a:stretch>
            <a:fillRect/>
          </a:stretch>
        </p:blipFill>
        <p:spPr bwMode="auto">
          <a:xfrm>
            <a:off x="3929063" y="0"/>
            <a:ext cx="5838825" cy="6858000"/>
          </a:xfrm>
          <a:prstGeom prst="rect">
            <a:avLst/>
          </a:prstGeom>
          <a:noFill/>
          <a:ln w="9525">
            <a:noFill/>
            <a:miter lim="800000"/>
            <a:headEnd/>
            <a:tailEnd/>
          </a:ln>
        </p:spPr>
      </p:pic>
      <p:sp>
        <p:nvSpPr>
          <p:cNvPr id="8" name="Прямоугольник 7"/>
          <p:cNvSpPr>
            <a:spLocks noChangeArrowheads="1"/>
          </p:cNvSpPr>
          <p:nvPr/>
        </p:nvSpPr>
        <p:spPr bwMode="auto">
          <a:xfrm>
            <a:off x="4500563" y="6215063"/>
            <a:ext cx="4108450" cy="369887"/>
          </a:xfrm>
          <a:prstGeom prst="rect">
            <a:avLst/>
          </a:prstGeom>
          <a:noFill/>
          <a:ln w="9525">
            <a:noFill/>
            <a:miter lim="800000"/>
            <a:headEnd/>
            <a:tailEnd/>
          </a:ln>
        </p:spPr>
        <p:txBody>
          <a:bodyPr wrap="none">
            <a:spAutoFit/>
          </a:bodyPr>
          <a:lstStyle/>
          <a:p>
            <a:r>
              <a:rPr lang="ru-RU" b="1" i="1"/>
              <a:t>Миртовый двор дворца Комарес</a:t>
            </a:r>
            <a:endParaRPr lang="ru-RU"/>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blinds(horizontal)">
                                      <p:cBhvr>
                                        <p:cTn id="7" dur="500"/>
                                        <p:tgtEl>
                                          <p:spTgt spid="18437"/>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438"/>
                                        </p:tgtEl>
                                        <p:attrNameLst>
                                          <p:attrName>style.visibility</p:attrName>
                                        </p:attrNameLst>
                                      </p:cBhvr>
                                      <p:to>
                                        <p:strVal val="visible"/>
                                      </p:to>
                                    </p:set>
                                    <p:anim calcmode="lin" valueType="num">
                                      <p:cBhvr additive="base">
                                        <p:cTn id="17" dur="500" fill="hold"/>
                                        <p:tgtEl>
                                          <p:spTgt spid="18438"/>
                                        </p:tgtEl>
                                        <p:attrNameLst>
                                          <p:attrName>ppt_x</p:attrName>
                                        </p:attrNameLst>
                                      </p:cBhvr>
                                      <p:tavLst>
                                        <p:tav tm="0">
                                          <p:val>
                                            <p:strVal val="#ppt_x"/>
                                          </p:val>
                                        </p:tav>
                                        <p:tav tm="100000">
                                          <p:val>
                                            <p:strVal val="#ppt_x"/>
                                          </p:val>
                                        </p:tav>
                                      </p:tavLst>
                                    </p:anim>
                                    <p:anim calcmode="lin" valueType="num">
                                      <p:cBhvr additive="base">
                                        <p:cTn id="18" dur="500" fill="hold"/>
                                        <p:tgtEl>
                                          <p:spTgt spid="18438"/>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4" presetClass="entr" presetSubtype="16"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fontAlgn="auto" hangingPunct="1">
              <a:spcAft>
                <a:spcPts val="0"/>
              </a:spcAft>
              <a:defRPr/>
            </a:pPr>
            <a:r>
              <a:rPr lang="ru-RU" b="1" smtClean="0">
                <a:solidFill>
                  <a:srgbClr val="FBFB79"/>
                </a:solidFill>
              </a:rPr>
              <a:t>Арабский халифат</a:t>
            </a:r>
          </a:p>
        </p:txBody>
      </p:sp>
      <p:sp>
        <p:nvSpPr>
          <p:cNvPr id="22531" name="Rectangle 3"/>
          <p:cNvSpPr>
            <a:spLocks noGrp="1" noChangeArrowheads="1"/>
          </p:cNvSpPr>
          <p:nvPr>
            <p:ph idx="1"/>
          </p:nvPr>
        </p:nvSpPr>
        <p:spPr>
          <a:xfrm>
            <a:off x="0" y="1600200"/>
            <a:ext cx="5724525" cy="4852988"/>
          </a:xfrm>
        </p:spPr>
        <p:txBody>
          <a:bodyPr>
            <a:normAutofit lnSpcReduction="10000"/>
          </a:bodyPr>
          <a:lstStyle/>
          <a:p>
            <a:pPr eaLnBrk="1" fontAlgn="auto" hangingPunct="1">
              <a:lnSpc>
                <a:spcPct val="80000"/>
              </a:lnSpc>
              <a:spcAft>
                <a:spcPts val="0"/>
              </a:spcAft>
              <a:buFont typeface="Wingdings" pitchFamily="2" charset="2"/>
              <a:buNone/>
              <a:defRPr/>
            </a:pPr>
            <a:r>
              <a:rPr lang="ru-RU" sz="2400" b="1" dirty="0" smtClean="0">
                <a:solidFill>
                  <a:schemeClr val="tx1">
                    <a:lumMod val="95000"/>
                    <a:lumOff val="5000"/>
                  </a:schemeClr>
                </a:solidFill>
              </a:rPr>
              <a:t>После того, как был написан Коран, распространение ислама по Аравийскому полуострову происходило чрезвычайно быстро и уже к 30-м годам VII века привело к созданию единого феодально-теократического арабского государства - Арабского Халифата. Пророк </a:t>
            </a:r>
            <a:r>
              <a:rPr lang="ru-RU" sz="2400" b="1" dirty="0" err="1" smtClean="0">
                <a:solidFill>
                  <a:schemeClr val="tx1">
                    <a:lumMod val="95000"/>
                    <a:lumOff val="5000"/>
                  </a:schemeClr>
                </a:solidFill>
              </a:rPr>
              <a:t>Мухаммад</a:t>
            </a:r>
            <a:r>
              <a:rPr lang="ru-RU" sz="2400" b="1" dirty="0" smtClean="0">
                <a:solidFill>
                  <a:schemeClr val="tx1">
                    <a:lumMod val="95000"/>
                    <a:lumOff val="5000"/>
                  </a:schemeClr>
                </a:solidFill>
              </a:rPr>
              <a:t> и его последователи, "четыре праведных халифа" сосредоточили в своих руках всю религиозную и светскую власть и создали небывалых размеров теократическую державу. </a:t>
            </a:r>
          </a:p>
        </p:txBody>
      </p:sp>
      <p:pic>
        <p:nvPicPr>
          <p:cNvPr id="3076" name="Picture 5" descr="vin02"/>
          <p:cNvPicPr>
            <a:picLocks noChangeAspect="1" noChangeArrowheads="1"/>
          </p:cNvPicPr>
          <p:nvPr/>
        </p:nvPicPr>
        <p:blipFill>
          <a:blip r:embed="rId2"/>
          <a:srcRect/>
          <a:stretch>
            <a:fillRect/>
          </a:stretch>
        </p:blipFill>
        <p:spPr bwMode="auto">
          <a:xfrm>
            <a:off x="5626100" y="1557338"/>
            <a:ext cx="3179763" cy="489585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fontAlgn="auto" hangingPunct="1">
              <a:spcAft>
                <a:spcPts val="0"/>
              </a:spcAft>
              <a:defRPr/>
            </a:pPr>
            <a:endParaRPr lang="ru-RU" b="1" smtClean="0">
              <a:solidFill>
                <a:srgbClr val="FBFB79"/>
              </a:solidFill>
            </a:endParaRPr>
          </a:p>
        </p:txBody>
      </p:sp>
      <p:sp>
        <p:nvSpPr>
          <p:cNvPr id="23558" name="Rectangle 6"/>
          <p:cNvSpPr>
            <a:spLocks noChangeArrowheads="1"/>
          </p:cNvSpPr>
          <p:nvPr/>
        </p:nvSpPr>
        <p:spPr bwMode="auto">
          <a:xfrm>
            <a:off x="0" y="0"/>
            <a:ext cx="9144000" cy="701675"/>
          </a:xfrm>
          <a:prstGeom prst="rect">
            <a:avLst/>
          </a:prstGeom>
          <a:noFill/>
          <a:ln w="9525">
            <a:noFill/>
            <a:miter lim="800000"/>
            <a:headEnd/>
            <a:tailEnd/>
          </a:ln>
          <a:effectLst/>
        </p:spPr>
        <p:txBody>
          <a:bodyPr>
            <a:spAutoFit/>
          </a:bodyPr>
          <a:lstStyle/>
          <a:p>
            <a:pPr algn="ctr">
              <a:defRPr/>
            </a:pPr>
            <a:r>
              <a:rPr lang="ru-RU" sz="4000" b="1" dirty="0">
                <a:solidFill>
                  <a:srgbClr val="B11C03"/>
                </a:solidFill>
                <a:effectLst>
                  <a:outerShdw blurRad="38100" dist="38100" dir="2700000" algn="tl">
                    <a:srgbClr val="000000"/>
                  </a:outerShdw>
                </a:effectLst>
              </a:rPr>
              <a:t>Арабская архитектура</a:t>
            </a:r>
          </a:p>
        </p:txBody>
      </p:sp>
      <p:pic>
        <p:nvPicPr>
          <p:cNvPr id="21508" name="Picture 7"/>
          <p:cNvPicPr>
            <a:picLocks noChangeAspect="1" noChangeArrowheads="1"/>
          </p:cNvPicPr>
          <p:nvPr/>
        </p:nvPicPr>
        <p:blipFill>
          <a:blip r:embed="rId2"/>
          <a:srcRect/>
          <a:stretch>
            <a:fillRect/>
          </a:stretch>
        </p:blipFill>
        <p:spPr bwMode="auto">
          <a:xfrm>
            <a:off x="142875" y="857250"/>
            <a:ext cx="9001125" cy="600075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6"/>
          <p:cNvPicPr>
            <a:picLocks noChangeAspect="1" noChangeArrowheads="1"/>
          </p:cNvPicPr>
          <p:nvPr/>
        </p:nvPicPr>
        <p:blipFill>
          <a:blip r:embed="rId2"/>
          <a:srcRect/>
          <a:stretch>
            <a:fillRect/>
          </a:stretch>
        </p:blipFill>
        <p:spPr bwMode="auto">
          <a:xfrm>
            <a:off x="500063" y="1143000"/>
            <a:ext cx="7997825" cy="5486400"/>
          </a:xfrm>
          <a:prstGeom prst="rect">
            <a:avLst/>
          </a:prstGeom>
          <a:noFill/>
          <a:ln w="9525">
            <a:noFill/>
            <a:miter lim="800000"/>
            <a:headEnd/>
            <a:tailEnd/>
          </a:ln>
        </p:spPr>
      </p:pic>
      <p:sp>
        <p:nvSpPr>
          <p:cNvPr id="24578" name="Rectangle 2"/>
          <p:cNvSpPr>
            <a:spLocks noGrp="1" noChangeArrowheads="1"/>
          </p:cNvSpPr>
          <p:nvPr>
            <p:ph type="title"/>
          </p:nvPr>
        </p:nvSpPr>
        <p:spPr>
          <a:xfrm>
            <a:off x="250825" y="260350"/>
            <a:ext cx="8686800" cy="1143000"/>
          </a:xfrm>
        </p:spPr>
        <p:txBody>
          <a:bodyPr/>
          <a:lstStyle/>
          <a:p>
            <a:pPr algn="l" eaLnBrk="1" fontAlgn="auto" hangingPunct="1">
              <a:spcAft>
                <a:spcPts val="0"/>
              </a:spcAft>
              <a:defRPr/>
            </a:pPr>
            <a:r>
              <a:rPr lang="ru-RU" sz="3600" b="1" smtClean="0">
                <a:solidFill>
                  <a:schemeClr val="tx1">
                    <a:lumMod val="95000"/>
                    <a:lumOff val="5000"/>
                  </a:schemeClr>
                </a:solidFill>
              </a:rPr>
              <a:t>Шедевры Исламской архитектуры</a:t>
            </a:r>
          </a:p>
        </p:txBody>
      </p:sp>
      <p:sp>
        <p:nvSpPr>
          <p:cNvPr id="24579" name="Rectangle 3"/>
          <p:cNvSpPr>
            <a:spLocks noGrp="1" noChangeArrowheads="1"/>
          </p:cNvSpPr>
          <p:nvPr>
            <p:ph idx="1"/>
          </p:nvPr>
        </p:nvSpPr>
        <p:spPr>
          <a:xfrm>
            <a:off x="4286250" y="1214438"/>
            <a:ext cx="3214688" cy="642937"/>
          </a:xfrm>
        </p:spPr>
        <p:txBody>
          <a:bodyPr/>
          <a:lstStyle/>
          <a:p>
            <a:pPr eaLnBrk="1" fontAlgn="auto" hangingPunct="1">
              <a:spcAft>
                <a:spcPts val="0"/>
              </a:spcAft>
              <a:buFont typeface="Arial" charset="0"/>
              <a:buNone/>
              <a:defRPr/>
            </a:pPr>
            <a:r>
              <a:rPr lang="ru-RU" b="1" dirty="0" err="1" smtClean="0">
                <a:solidFill>
                  <a:schemeClr val="tx1">
                    <a:lumMod val="95000"/>
                    <a:lumOff val="5000"/>
                  </a:schemeClr>
                </a:solidFill>
                <a:latin typeface="Comic Sans MS" pitchFamily="66" charset="0"/>
              </a:rPr>
              <a:t>Тадж</a:t>
            </a:r>
            <a:r>
              <a:rPr lang="ru-RU" b="1" dirty="0" smtClean="0">
                <a:solidFill>
                  <a:schemeClr val="tx1">
                    <a:lumMod val="95000"/>
                    <a:lumOff val="5000"/>
                  </a:schemeClr>
                </a:solidFill>
                <a:latin typeface="Comic Sans MS" pitchFamily="66" charset="0"/>
              </a:rPr>
              <a:t> - Махал</a:t>
            </a:r>
          </a:p>
        </p:txBody>
      </p:sp>
    </p:spTree>
  </p:cSld>
  <p:clrMapOvr>
    <a:masterClrMapping/>
  </p:clrMapOvr>
  <p:transition>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50825" y="260350"/>
            <a:ext cx="8686800" cy="1143000"/>
          </a:xfrm>
        </p:spPr>
        <p:txBody>
          <a:bodyPr/>
          <a:lstStyle/>
          <a:p>
            <a:pPr eaLnBrk="1" fontAlgn="auto" hangingPunct="1">
              <a:spcAft>
                <a:spcPts val="0"/>
              </a:spcAft>
              <a:defRPr/>
            </a:pPr>
            <a:r>
              <a:rPr lang="ru-RU" b="1" dirty="0" err="1" smtClean="0">
                <a:solidFill>
                  <a:srgbClr val="80F0FC"/>
                </a:solidFill>
              </a:rPr>
              <a:t>Биби</a:t>
            </a:r>
            <a:r>
              <a:rPr lang="ru-RU" b="1" dirty="0" smtClean="0">
                <a:solidFill>
                  <a:srgbClr val="80F0FC"/>
                </a:solidFill>
              </a:rPr>
              <a:t> - </a:t>
            </a:r>
            <a:r>
              <a:rPr lang="ru-RU" b="1" dirty="0" err="1" smtClean="0">
                <a:solidFill>
                  <a:srgbClr val="80F0FC"/>
                </a:solidFill>
              </a:rPr>
              <a:t>Ханым</a:t>
            </a:r>
            <a:endParaRPr lang="ru-RU" b="1" dirty="0" smtClean="0">
              <a:solidFill>
                <a:srgbClr val="80F0FC"/>
              </a:solidFill>
            </a:endParaRPr>
          </a:p>
        </p:txBody>
      </p:sp>
      <p:sp>
        <p:nvSpPr>
          <p:cNvPr id="25603" name="Rectangle 3"/>
          <p:cNvSpPr>
            <a:spLocks noGrp="1" noChangeArrowheads="1"/>
          </p:cNvSpPr>
          <p:nvPr>
            <p:ph idx="1"/>
          </p:nvPr>
        </p:nvSpPr>
        <p:spPr/>
        <p:txBody>
          <a:bodyPr/>
          <a:lstStyle/>
          <a:p>
            <a:pPr eaLnBrk="1" fontAlgn="auto" hangingPunct="1">
              <a:spcAft>
                <a:spcPts val="0"/>
              </a:spcAft>
              <a:buFont typeface="Wingdings" pitchFamily="2" charset="2"/>
              <a:buNone/>
              <a:defRPr/>
            </a:pPr>
            <a:r>
              <a:rPr lang="ru-RU" smtClean="0">
                <a:solidFill>
                  <a:schemeClr val="tx1">
                    <a:lumMod val="95000"/>
                    <a:lumOff val="5000"/>
                  </a:schemeClr>
                </a:solidFill>
              </a:rPr>
              <a:t>                                   </a:t>
            </a:r>
            <a:endParaRPr lang="ru-RU" b="1" smtClean="0">
              <a:solidFill>
                <a:srgbClr val="80F0FC"/>
              </a:solidFill>
            </a:endParaRPr>
          </a:p>
        </p:txBody>
      </p:sp>
      <p:pic>
        <p:nvPicPr>
          <p:cNvPr id="23556" name="Picture 6"/>
          <p:cNvPicPr>
            <a:picLocks noChangeAspect="1" noChangeArrowheads="1"/>
          </p:cNvPicPr>
          <p:nvPr/>
        </p:nvPicPr>
        <p:blipFill>
          <a:blip r:embed="rId2"/>
          <a:srcRect/>
          <a:stretch>
            <a:fillRect/>
          </a:stretch>
        </p:blipFill>
        <p:spPr bwMode="auto">
          <a:xfrm>
            <a:off x="320675" y="1400175"/>
            <a:ext cx="8110538" cy="531495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14313" y="0"/>
            <a:ext cx="8686800" cy="1143000"/>
          </a:xfrm>
        </p:spPr>
        <p:txBody>
          <a:bodyPr/>
          <a:lstStyle/>
          <a:p>
            <a:pPr algn="l" eaLnBrk="1" fontAlgn="auto" hangingPunct="1">
              <a:spcAft>
                <a:spcPts val="0"/>
              </a:spcAft>
              <a:defRPr/>
            </a:pPr>
            <a:r>
              <a:rPr lang="ru-RU" sz="3600" b="1" dirty="0" smtClean="0">
                <a:solidFill>
                  <a:schemeClr val="tx1">
                    <a:lumMod val="95000"/>
                    <a:lumOff val="5000"/>
                  </a:schemeClr>
                </a:solidFill>
              </a:rPr>
              <a:t>Шедевры Исламской архитектуры</a:t>
            </a:r>
          </a:p>
        </p:txBody>
      </p:sp>
      <p:sp>
        <p:nvSpPr>
          <p:cNvPr id="26627" name="Rectangle 3"/>
          <p:cNvSpPr>
            <a:spLocks noGrp="1" noChangeArrowheads="1"/>
          </p:cNvSpPr>
          <p:nvPr>
            <p:ph idx="1"/>
          </p:nvPr>
        </p:nvSpPr>
        <p:spPr>
          <a:xfrm>
            <a:off x="428625" y="1143000"/>
            <a:ext cx="8229600" cy="4495800"/>
          </a:xfrm>
        </p:spPr>
        <p:txBody>
          <a:bodyPr/>
          <a:lstStyle/>
          <a:p>
            <a:pPr eaLnBrk="1" fontAlgn="auto" hangingPunct="1">
              <a:spcAft>
                <a:spcPts val="0"/>
              </a:spcAft>
              <a:buFont typeface="Arial" pitchFamily="34" charset="0"/>
              <a:buChar char="•"/>
              <a:defRPr/>
            </a:pPr>
            <a:r>
              <a:rPr lang="ru-RU" dirty="0" smtClean="0">
                <a:solidFill>
                  <a:schemeClr val="tx1">
                    <a:lumMod val="95000"/>
                    <a:lumOff val="5000"/>
                  </a:schemeClr>
                </a:solidFill>
              </a:rPr>
              <a:t>Кааба – главная святыня                                    мусульманского мира</a:t>
            </a:r>
          </a:p>
        </p:txBody>
      </p:sp>
      <p:pic>
        <p:nvPicPr>
          <p:cNvPr id="24580" name="Picture 6"/>
          <p:cNvPicPr>
            <a:picLocks noChangeAspect="1" noChangeArrowheads="1"/>
          </p:cNvPicPr>
          <p:nvPr/>
        </p:nvPicPr>
        <p:blipFill>
          <a:blip r:embed="rId2"/>
          <a:srcRect/>
          <a:stretch>
            <a:fillRect/>
          </a:stretch>
        </p:blipFill>
        <p:spPr bwMode="auto">
          <a:xfrm>
            <a:off x="142875" y="2286000"/>
            <a:ext cx="5500688" cy="444500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b="1" dirty="0" smtClean="0"/>
              <a:t>ВОПРОСЫ И ЗАДАНИЯ</a:t>
            </a:r>
            <a:endParaRPr lang="ru-RU" dirty="0"/>
          </a:p>
        </p:txBody>
      </p:sp>
      <p:sp>
        <p:nvSpPr>
          <p:cNvPr id="3" name="Содержимое 2"/>
          <p:cNvSpPr>
            <a:spLocks noGrp="1"/>
          </p:cNvSpPr>
          <p:nvPr>
            <p:ph idx="1"/>
          </p:nvPr>
        </p:nvSpPr>
        <p:spPr/>
        <p:txBody>
          <a:bodyPr>
            <a:normAutofit fontScale="70000" lnSpcReduction="20000"/>
          </a:bodyPr>
          <a:lstStyle/>
          <a:p>
            <a:pPr marL="514350" indent="-514350">
              <a:buFont typeface="+mj-lt"/>
              <a:buAutoNum type="arabicPeriod"/>
              <a:defRPr/>
            </a:pPr>
            <a:r>
              <a:rPr lang="ru-RU" dirty="0" smtClean="0"/>
              <a:t>Охарактеризуйте памятники мавританского искусства, которые вам запомнились.</a:t>
            </a:r>
          </a:p>
          <a:p>
            <a:pPr marL="514350" indent="-514350">
              <a:buFont typeface="+mj-lt"/>
              <a:buAutoNum type="arabicPeriod"/>
              <a:defRPr/>
            </a:pPr>
            <a:r>
              <a:rPr lang="ru-RU" dirty="0" smtClean="0"/>
              <a:t>Составьте сообщение о поэзии Рудаки, Фирдоуси, </a:t>
            </a:r>
            <a:r>
              <a:rPr lang="ru-RU" dirty="0" err="1" smtClean="0"/>
              <a:t>Хаяма</a:t>
            </a:r>
            <a:r>
              <a:rPr lang="ru-RU" dirty="0" smtClean="0"/>
              <a:t>, Саади, </a:t>
            </a:r>
            <a:r>
              <a:rPr lang="ru-RU" dirty="0" err="1" smtClean="0"/>
              <a:t>Хафиза</a:t>
            </a:r>
            <a:r>
              <a:rPr lang="ru-RU" dirty="0" smtClean="0"/>
              <a:t> и Низами.</a:t>
            </a:r>
          </a:p>
          <a:p>
            <a:pPr marL="514350" indent="-514350">
              <a:buFont typeface="+mj-lt"/>
              <a:buAutoNum type="arabicPeriod"/>
              <a:defRPr/>
            </a:pPr>
            <a:r>
              <a:rPr lang="ru-RU" dirty="0" smtClean="0"/>
              <a:t>Расскажите о высокоразвитом декоративно-прикладном искусстве мусульманского Востока. Сохранилась ли эта традиция в наши дни?</a:t>
            </a:r>
          </a:p>
          <a:p>
            <a:pPr marL="514350" indent="-514350">
              <a:buFont typeface="+mj-lt"/>
              <a:buAutoNum type="arabicPeriod"/>
              <a:defRPr/>
            </a:pPr>
            <a:r>
              <a:rPr lang="ru-RU" dirty="0" smtClean="0"/>
              <a:t>Почему в художественной культуре мусульманского Востока ценилась книжная миниатюра?</a:t>
            </a:r>
          </a:p>
          <a:p>
            <a:pPr marL="514350" indent="-514350">
              <a:buFont typeface="+mj-lt"/>
              <a:buAutoNum type="arabicPeriod"/>
              <a:defRPr/>
            </a:pPr>
            <a:r>
              <a:rPr lang="ru-RU" dirty="0" smtClean="0"/>
              <a:t>Каковы канонические установки, служащие ориентирами исламской архитектуры? Расскажите о мечетях и минаретах.</a:t>
            </a:r>
          </a:p>
          <a:p>
            <a:pPr marL="514350" indent="-514350">
              <a:buFont typeface="+mj-lt"/>
              <a:buAutoNum type="arabicPeriod"/>
              <a:defRPr/>
            </a:pPr>
            <a:r>
              <a:rPr lang="ru-RU" dirty="0" smtClean="0"/>
              <a:t>Почему орнамент получил в исламском искусстве столь глубокое развитие? Что он выражал?</a:t>
            </a:r>
            <a:endParaRPr lang="ru-RU" dirty="0"/>
          </a:p>
        </p:txBody>
      </p:sp>
    </p:spTree>
  </p:cSld>
  <p:clrMapOvr>
    <a:masterClrMapping/>
  </p:clrMapOvr>
  <p:transition>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625" y="214313"/>
            <a:ext cx="8229600" cy="846137"/>
          </a:xfrm>
        </p:spPr>
        <p:txBody>
          <a:bodyPr/>
          <a:lstStyle/>
          <a:p>
            <a:pPr eaLnBrk="1" fontAlgn="auto" hangingPunct="1">
              <a:spcAft>
                <a:spcPts val="0"/>
              </a:spcAft>
              <a:defRPr/>
            </a:pPr>
            <a:r>
              <a:rPr lang="ru-RU" dirty="0" smtClean="0">
                <a:solidFill>
                  <a:schemeClr val="tx1">
                    <a:lumMod val="95000"/>
                    <a:lumOff val="5000"/>
                  </a:schemeClr>
                </a:solidFill>
              </a:rPr>
              <a:t>УЧЕНИЯ ОБ АЛЛАХЕ</a:t>
            </a:r>
            <a:endParaRPr lang="ru-RU" dirty="0">
              <a:solidFill>
                <a:schemeClr val="tx1">
                  <a:lumMod val="95000"/>
                  <a:lumOff val="5000"/>
                </a:schemeClr>
              </a:solidFill>
            </a:endParaRPr>
          </a:p>
        </p:txBody>
      </p:sp>
      <p:sp>
        <p:nvSpPr>
          <p:cNvPr id="3" name="Содержимое 2"/>
          <p:cNvSpPr>
            <a:spLocks noGrp="1"/>
          </p:cNvSpPr>
          <p:nvPr>
            <p:ph idx="1"/>
          </p:nvPr>
        </p:nvSpPr>
        <p:spPr>
          <a:xfrm>
            <a:off x="214313" y="1071563"/>
            <a:ext cx="8715375" cy="4000500"/>
          </a:xfrm>
        </p:spPr>
        <p:txBody>
          <a:bodyPr>
            <a:normAutofit fontScale="47500" lnSpcReduction="20000"/>
          </a:bodyPr>
          <a:lstStyle/>
          <a:p>
            <a:pPr eaLnBrk="1" fontAlgn="auto" hangingPunct="1">
              <a:spcAft>
                <a:spcPts val="0"/>
              </a:spcAft>
              <a:buFont typeface="Arial" pitchFamily="34" charset="0"/>
              <a:buChar char="•"/>
              <a:defRPr/>
            </a:pPr>
            <a:r>
              <a:rPr lang="ru-RU" sz="3400" dirty="0" smtClean="0">
                <a:solidFill>
                  <a:schemeClr val="tx1">
                    <a:lumMod val="95000"/>
                    <a:lumOff val="5000"/>
                  </a:schemeClr>
                </a:solidFill>
              </a:rPr>
              <a:t>Пророк Мухаммед (570-632 г.г.)– основатель новой религии.</a:t>
            </a:r>
          </a:p>
          <a:p>
            <a:pPr eaLnBrk="1" fontAlgn="auto" hangingPunct="1">
              <a:spcAft>
                <a:spcPts val="0"/>
              </a:spcAft>
              <a:buFont typeface="Arial" pitchFamily="34" charset="0"/>
              <a:buChar char="•"/>
              <a:defRPr/>
            </a:pPr>
            <a:r>
              <a:rPr lang="ru-RU" sz="3400" b="1" dirty="0" err="1" smtClean="0">
                <a:solidFill>
                  <a:schemeClr val="tx1">
                    <a:lumMod val="95000"/>
                    <a:lumOff val="5000"/>
                  </a:schemeClr>
                </a:solidFill>
              </a:rPr>
              <a:t>Ислаам</a:t>
            </a:r>
            <a:r>
              <a:rPr lang="ru-RU" sz="3400" dirty="0" smtClean="0">
                <a:solidFill>
                  <a:schemeClr val="tx1">
                    <a:lumMod val="95000"/>
                    <a:lumOff val="5000"/>
                  </a:schemeClr>
                </a:solidFill>
              </a:rPr>
              <a:t> – покорность, подчинение, вера мусульман в бога Аллаха.</a:t>
            </a:r>
          </a:p>
          <a:p>
            <a:pPr eaLnBrk="1" fontAlgn="auto" hangingPunct="1">
              <a:spcAft>
                <a:spcPts val="0"/>
              </a:spcAft>
              <a:buFont typeface="Arial" pitchFamily="34" charset="0"/>
              <a:buChar char="•"/>
              <a:defRPr/>
            </a:pPr>
            <a:r>
              <a:rPr lang="ru-RU" sz="3400" dirty="0" smtClean="0">
                <a:solidFill>
                  <a:schemeClr val="tx1">
                    <a:lumMod val="95000"/>
                    <a:lumOff val="5000"/>
                  </a:schemeClr>
                </a:solidFill>
              </a:rPr>
              <a:t>Мусульмане – предавшие себя Аллаху.</a:t>
            </a:r>
          </a:p>
          <a:p>
            <a:pPr eaLnBrk="1" fontAlgn="auto" hangingPunct="1">
              <a:spcAft>
                <a:spcPts val="0"/>
              </a:spcAft>
              <a:buFont typeface="Arial" pitchFamily="34" charset="0"/>
              <a:buChar char="•"/>
              <a:defRPr/>
            </a:pPr>
            <a:r>
              <a:rPr lang="ru-RU" sz="3400" b="1" dirty="0" err="1" smtClean="0">
                <a:solidFill>
                  <a:schemeClr val="tx1">
                    <a:lumMod val="95000"/>
                    <a:lumOff val="5000"/>
                  </a:schemeClr>
                </a:solidFill>
              </a:rPr>
              <a:t>Каран</a:t>
            </a:r>
            <a:r>
              <a:rPr lang="ru-RU" sz="3400" dirty="0" smtClean="0">
                <a:solidFill>
                  <a:schemeClr val="tx1">
                    <a:lumMod val="95000"/>
                    <a:lumOff val="5000"/>
                  </a:schemeClr>
                </a:solidFill>
              </a:rPr>
              <a:t> – чтение вслух – запись откровений, полученных Мухаммедом от бога.</a:t>
            </a:r>
          </a:p>
          <a:p>
            <a:pPr eaLnBrk="1" fontAlgn="auto" hangingPunct="1">
              <a:spcAft>
                <a:spcPts val="0"/>
              </a:spcAft>
              <a:buFont typeface="Arial" pitchFamily="34" charset="0"/>
              <a:buChar char="•"/>
              <a:defRPr/>
            </a:pPr>
            <a:r>
              <a:rPr lang="ru-RU" sz="3400" b="1" dirty="0" smtClean="0">
                <a:solidFill>
                  <a:schemeClr val="tx1">
                    <a:lumMod val="95000"/>
                    <a:lumOff val="5000"/>
                  </a:schemeClr>
                </a:solidFill>
              </a:rPr>
              <a:t>Сунна</a:t>
            </a:r>
            <a:r>
              <a:rPr lang="ru-RU" sz="3400" dirty="0" smtClean="0">
                <a:solidFill>
                  <a:schemeClr val="tx1">
                    <a:lumMod val="95000"/>
                    <a:lumOff val="5000"/>
                  </a:schemeClr>
                </a:solidFill>
              </a:rPr>
              <a:t> – сборник рассказов о жизни Мухаммеда</a:t>
            </a:r>
          </a:p>
          <a:p>
            <a:pPr eaLnBrk="1" fontAlgn="auto" hangingPunct="1">
              <a:spcAft>
                <a:spcPts val="0"/>
              </a:spcAft>
              <a:buFont typeface="Arial" pitchFamily="34" charset="0"/>
              <a:buChar char="•"/>
              <a:defRPr/>
            </a:pPr>
            <a:r>
              <a:rPr lang="ru-RU" sz="3400" dirty="0" smtClean="0">
                <a:solidFill>
                  <a:schemeClr val="tx1">
                    <a:lumMod val="95000"/>
                    <a:lumOff val="5000"/>
                  </a:schemeClr>
                </a:solidFill>
              </a:rPr>
              <a:t>Арабский язык – </a:t>
            </a:r>
            <a:r>
              <a:rPr lang="ru-RU" sz="3400" dirty="0" err="1" smtClean="0">
                <a:solidFill>
                  <a:schemeClr val="tx1">
                    <a:lumMod val="95000"/>
                    <a:lumOff val="5000"/>
                  </a:schemeClr>
                </a:solidFill>
              </a:rPr>
              <a:t>язык</a:t>
            </a:r>
            <a:r>
              <a:rPr lang="ru-RU" sz="3400" dirty="0" smtClean="0">
                <a:solidFill>
                  <a:schemeClr val="tx1">
                    <a:lumMod val="95000"/>
                    <a:lumOff val="5000"/>
                  </a:schemeClr>
                </a:solidFill>
              </a:rPr>
              <a:t> международного общения</a:t>
            </a:r>
          </a:p>
          <a:p>
            <a:pPr eaLnBrk="1" fontAlgn="auto" hangingPunct="1">
              <a:spcAft>
                <a:spcPts val="0"/>
              </a:spcAft>
              <a:buFont typeface="Arial" pitchFamily="34" charset="0"/>
              <a:buChar char="•"/>
              <a:defRPr/>
            </a:pPr>
            <a:r>
              <a:rPr lang="ru-RU" sz="3400" b="1" dirty="0" smtClean="0">
                <a:solidFill>
                  <a:schemeClr val="tx1">
                    <a:lumMod val="95000"/>
                    <a:lumOff val="5000"/>
                  </a:schemeClr>
                </a:solidFill>
              </a:rPr>
              <a:t>Шариат</a:t>
            </a:r>
            <a:r>
              <a:rPr lang="ru-RU" sz="3400" dirty="0" smtClean="0">
                <a:solidFill>
                  <a:schemeClr val="tx1">
                    <a:lumMod val="95000"/>
                    <a:lumOff val="5000"/>
                  </a:schemeClr>
                </a:solidFill>
              </a:rPr>
              <a:t> – правила поведения мусульман</a:t>
            </a:r>
          </a:p>
          <a:p>
            <a:pPr eaLnBrk="1" fontAlgn="auto" hangingPunct="1">
              <a:spcAft>
                <a:spcPts val="0"/>
              </a:spcAft>
              <a:buFont typeface="Arial" pitchFamily="34" charset="0"/>
              <a:buChar char="•"/>
              <a:defRPr/>
            </a:pPr>
            <a:r>
              <a:rPr lang="ru-RU" sz="3400" b="1" dirty="0" smtClean="0">
                <a:solidFill>
                  <a:schemeClr val="tx1">
                    <a:lumMod val="95000"/>
                    <a:lumOff val="5000"/>
                  </a:schemeClr>
                </a:solidFill>
              </a:rPr>
              <a:t>Хадж </a:t>
            </a:r>
            <a:r>
              <a:rPr lang="ru-RU" sz="3400" dirty="0" smtClean="0">
                <a:solidFill>
                  <a:schemeClr val="tx1">
                    <a:lumMod val="95000"/>
                    <a:lumOff val="5000"/>
                  </a:schemeClr>
                </a:solidFill>
              </a:rPr>
              <a:t>– паломничество мусульман в Мекку</a:t>
            </a:r>
          </a:p>
          <a:p>
            <a:pPr eaLnBrk="1" fontAlgn="auto" hangingPunct="1">
              <a:spcAft>
                <a:spcPts val="0"/>
              </a:spcAft>
              <a:buFont typeface="Arial" pitchFamily="34" charset="0"/>
              <a:buChar char="•"/>
              <a:defRPr/>
            </a:pPr>
            <a:r>
              <a:rPr lang="ru-RU" sz="3400" b="1" dirty="0" smtClean="0">
                <a:solidFill>
                  <a:schemeClr val="tx1">
                    <a:lumMod val="95000"/>
                    <a:lumOff val="5000"/>
                  </a:schemeClr>
                </a:solidFill>
              </a:rPr>
              <a:t>Кааба</a:t>
            </a:r>
            <a:r>
              <a:rPr lang="ru-RU" sz="3400" dirty="0" smtClean="0">
                <a:solidFill>
                  <a:schemeClr val="tx1">
                    <a:lumMod val="95000"/>
                    <a:lumOff val="5000"/>
                  </a:schemeClr>
                </a:solidFill>
              </a:rPr>
              <a:t> – главная святыня мусульманского мира</a:t>
            </a:r>
          </a:p>
          <a:p>
            <a:pPr eaLnBrk="1" fontAlgn="auto" hangingPunct="1">
              <a:spcAft>
                <a:spcPts val="0"/>
              </a:spcAft>
              <a:buFont typeface="Arial" pitchFamily="34" charset="0"/>
              <a:buChar char="•"/>
              <a:defRPr/>
            </a:pPr>
            <a:r>
              <a:rPr lang="ru-RU" sz="3400" b="1" dirty="0" smtClean="0">
                <a:solidFill>
                  <a:schemeClr val="tx1">
                    <a:lumMod val="95000"/>
                    <a:lumOff val="5000"/>
                  </a:schemeClr>
                </a:solidFill>
              </a:rPr>
              <a:t>Политеизм</a:t>
            </a:r>
            <a:r>
              <a:rPr lang="ru-RU" sz="3400" dirty="0" smtClean="0">
                <a:solidFill>
                  <a:schemeClr val="tx1">
                    <a:lumMod val="95000"/>
                    <a:lumOff val="5000"/>
                  </a:schemeClr>
                </a:solidFill>
              </a:rPr>
              <a:t> – многобожие, язычество</a:t>
            </a:r>
          </a:p>
          <a:p>
            <a:pPr eaLnBrk="1" fontAlgn="auto" hangingPunct="1">
              <a:spcAft>
                <a:spcPts val="0"/>
              </a:spcAft>
              <a:buFont typeface="Arial" pitchFamily="34" charset="0"/>
              <a:buChar char="•"/>
              <a:defRPr/>
            </a:pPr>
            <a:r>
              <a:rPr lang="ru-RU" sz="3400" b="1" dirty="0" smtClean="0">
                <a:solidFill>
                  <a:schemeClr val="tx1">
                    <a:lumMod val="95000"/>
                    <a:lumOff val="5000"/>
                  </a:schemeClr>
                </a:solidFill>
              </a:rPr>
              <a:t>Монотеизм</a:t>
            </a:r>
            <a:r>
              <a:rPr lang="ru-RU" sz="3400" dirty="0" smtClean="0">
                <a:solidFill>
                  <a:schemeClr val="tx1">
                    <a:lumMod val="95000"/>
                    <a:lumOff val="5000"/>
                  </a:schemeClr>
                </a:solidFill>
              </a:rPr>
              <a:t> – единобожие</a:t>
            </a:r>
          </a:p>
          <a:p>
            <a:pPr eaLnBrk="1" fontAlgn="auto" hangingPunct="1">
              <a:spcAft>
                <a:spcPts val="0"/>
              </a:spcAft>
              <a:buFont typeface="Arial" pitchFamily="34" charset="0"/>
              <a:buChar char="•"/>
              <a:defRPr/>
            </a:pPr>
            <a:r>
              <a:rPr lang="ru-RU" sz="3400" b="1" dirty="0" smtClean="0">
                <a:solidFill>
                  <a:schemeClr val="tx1">
                    <a:lumMod val="95000"/>
                    <a:lumOff val="5000"/>
                  </a:schemeClr>
                </a:solidFill>
              </a:rPr>
              <a:t>Калиф </a:t>
            </a:r>
            <a:r>
              <a:rPr lang="ru-RU" sz="3400" dirty="0" smtClean="0">
                <a:solidFill>
                  <a:schemeClr val="tx1">
                    <a:lumMod val="95000"/>
                    <a:lumOff val="5000"/>
                  </a:schemeClr>
                </a:solidFill>
              </a:rPr>
              <a:t>– глава мусульманского государства</a:t>
            </a:r>
          </a:p>
          <a:p>
            <a:pPr eaLnBrk="1" fontAlgn="auto" hangingPunct="1">
              <a:spcAft>
                <a:spcPts val="0"/>
              </a:spcAft>
              <a:buFont typeface="Arial" pitchFamily="34" charset="0"/>
              <a:buChar char="•"/>
              <a:defRPr/>
            </a:pPr>
            <a:r>
              <a:rPr lang="ru-RU" sz="3400" b="1" dirty="0" smtClean="0">
                <a:solidFill>
                  <a:schemeClr val="tx1">
                    <a:lumMod val="95000"/>
                    <a:lumOff val="5000"/>
                  </a:schemeClr>
                </a:solidFill>
              </a:rPr>
              <a:t>Эмир </a:t>
            </a:r>
            <a:r>
              <a:rPr lang="ru-RU" sz="3400" dirty="0" smtClean="0">
                <a:solidFill>
                  <a:schemeClr val="tx1">
                    <a:lumMod val="95000"/>
                    <a:lumOff val="5000"/>
                  </a:schemeClr>
                </a:solidFill>
              </a:rPr>
              <a:t>– управляющий определённой областью халифата.</a:t>
            </a:r>
          </a:p>
          <a:p>
            <a:pPr eaLnBrk="1" fontAlgn="auto" hangingPunct="1">
              <a:spcAft>
                <a:spcPts val="0"/>
              </a:spcAft>
              <a:buFont typeface="Arial" pitchFamily="34" charset="0"/>
              <a:buChar char="•"/>
              <a:defRPr/>
            </a:pPr>
            <a:r>
              <a:rPr lang="ru-RU" sz="3400" dirty="0" smtClean="0">
                <a:solidFill>
                  <a:schemeClr val="tx1">
                    <a:lumMod val="95000"/>
                    <a:lumOff val="5000"/>
                  </a:schemeClr>
                </a:solidFill>
              </a:rPr>
              <a:t>Сирия, Иран, Ирак, Афганистан, Южная Испания</a:t>
            </a:r>
          </a:p>
          <a:p>
            <a:pPr eaLnBrk="1" fontAlgn="auto" hangingPunct="1">
              <a:spcAft>
                <a:spcPts val="0"/>
              </a:spcAft>
              <a:buFont typeface="Arial" pitchFamily="34" charset="0"/>
              <a:buChar char="•"/>
              <a:defRPr/>
            </a:pPr>
            <a:endParaRPr lang="ru-RU" dirty="0">
              <a:solidFill>
                <a:schemeClr val="tx1">
                  <a:lumMod val="95000"/>
                  <a:lumOff val="5000"/>
                </a:schemeClr>
              </a:solidFill>
            </a:endParaRPr>
          </a:p>
        </p:txBody>
      </p:sp>
      <p:graphicFrame>
        <p:nvGraphicFramePr>
          <p:cNvPr id="4" name="Схема 3"/>
          <p:cNvGraphicFramePr/>
          <p:nvPr/>
        </p:nvGraphicFramePr>
        <p:xfrm>
          <a:off x="428596" y="4651388"/>
          <a:ext cx="8286808" cy="2206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b="1" dirty="0" smtClean="0"/>
              <a:t>Пять столпов ислама </a:t>
            </a:r>
            <a:endParaRPr lang="ru-RU" b="1" dirty="0"/>
          </a:p>
        </p:txBody>
      </p:sp>
      <p:sp>
        <p:nvSpPr>
          <p:cNvPr id="3" name="Содержимое 2"/>
          <p:cNvSpPr>
            <a:spLocks noGrp="1"/>
          </p:cNvSpPr>
          <p:nvPr>
            <p:ph idx="1"/>
          </p:nvPr>
        </p:nvSpPr>
        <p:spPr/>
        <p:txBody>
          <a:bodyPr/>
          <a:lstStyle/>
          <a:p>
            <a:pPr marL="514350" indent="-514350">
              <a:buFont typeface="+mj-lt"/>
              <a:buAutoNum type="arabicPeriod"/>
              <a:defRPr/>
            </a:pPr>
            <a:r>
              <a:rPr lang="ru-RU" sz="4000" i="1" dirty="0" smtClean="0"/>
              <a:t>исповедание веры; </a:t>
            </a:r>
          </a:p>
          <a:p>
            <a:pPr marL="514350" indent="-514350">
              <a:buFont typeface="+mj-lt"/>
              <a:buAutoNum type="arabicPeriod"/>
              <a:defRPr/>
            </a:pPr>
            <a:r>
              <a:rPr lang="ru-RU" sz="4000" i="1" dirty="0" smtClean="0"/>
              <a:t>хадж; </a:t>
            </a:r>
          </a:p>
          <a:p>
            <a:pPr marL="514350" indent="-514350">
              <a:buFont typeface="+mj-lt"/>
              <a:buAutoNum type="arabicPeriod"/>
              <a:defRPr/>
            </a:pPr>
            <a:r>
              <a:rPr lang="ru-RU" sz="4000" i="1" dirty="0" smtClean="0"/>
              <a:t>пятикратная молитва; </a:t>
            </a:r>
          </a:p>
          <a:p>
            <a:pPr marL="514350" indent="-514350">
              <a:buFont typeface="+mj-lt"/>
              <a:buAutoNum type="arabicPeriod"/>
              <a:defRPr/>
            </a:pPr>
            <a:r>
              <a:rPr lang="ru-RU" sz="4000" i="1" dirty="0" err="1" smtClean="0"/>
              <a:t>закят</a:t>
            </a:r>
            <a:r>
              <a:rPr lang="ru-RU" sz="4000" i="1" dirty="0" smtClean="0"/>
              <a:t> (милостыня, </a:t>
            </a:r>
            <a:r>
              <a:rPr lang="ru-RU" sz="4000" i="1" dirty="0" err="1" smtClean="0"/>
              <a:t>садака</a:t>
            </a:r>
            <a:r>
              <a:rPr lang="ru-RU" sz="4000" i="1" dirty="0" smtClean="0"/>
              <a:t>); </a:t>
            </a:r>
          </a:p>
          <a:p>
            <a:pPr marL="514350" indent="-514350">
              <a:buFont typeface="+mj-lt"/>
              <a:buAutoNum type="arabicPeriod"/>
              <a:defRPr/>
            </a:pPr>
            <a:r>
              <a:rPr lang="ru-RU" sz="4000" i="1" dirty="0" smtClean="0"/>
              <a:t>пост</a:t>
            </a:r>
            <a:endParaRPr lang="ru-RU" sz="4000" dirty="0"/>
          </a:p>
        </p:txBody>
      </p:sp>
    </p:spTree>
  </p:cSld>
  <p:clrMapOvr>
    <a:masterClrMapping/>
  </p:clrMapOvr>
  <p:transition>
    <p:wipe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eaLnBrk="1" fontAlgn="auto" hangingPunct="1">
              <a:spcAft>
                <a:spcPts val="0"/>
              </a:spcAft>
              <a:defRPr/>
            </a:pPr>
            <a:r>
              <a:rPr lang="ru-RU" dirty="0" smtClean="0">
                <a:solidFill>
                  <a:schemeClr val="tx1">
                    <a:lumMod val="95000"/>
                    <a:lumOff val="5000"/>
                  </a:schemeClr>
                </a:solidFill>
              </a:rPr>
              <a:t>Арабская архитектура</a:t>
            </a:r>
            <a:endParaRPr lang="ru-RU" dirty="0">
              <a:solidFill>
                <a:schemeClr val="tx1">
                  <a:lumMod val="95000"/>
                  <a:lumOff val="5000"/>
                </a:schemeClr>
              </a:solidFill>
            </a:endParaRPr>
          </a:p>
        </p:txBody>
      </p:sp>
      <p:sp>
        <p:nvSpPr>
          <p:cNvPr id="3" name="Содержимое 2"/>
          <p:cNvSpPr>
            <a:spLocks noGrp="1"/>
          </p:cNvSpPr>
          <p:nvPr>
            <p:ph idx="1"/>
          </p:nvPr>
        </p:nvSpPr>
        <p:spPr/>
        <p:txBody>
          <a:bodyPr/>
          <a:lstStyle/>
          <a:p>
            <a:pPr eaLnBrk="1" fontAlgn="auto" hangingPunct="1">
              <a:spcAft>
                <a:spcPts val="0"/>
              </a:spcAft>
              <a:buFont typeface="Arial" pitchFamily="34" charset="0"/>
              <a:buChar char="•"/>
              <a:defRPr/>
            </a:pPr>
            <a:r>
              <a:rPr lang="ru-RU" dirty="0" smtClean="0">
                <a:solidFill>
                  <a:schemeClr val="tx1">
                    <a:lumMod val="95000"/>
                    <a:lumOff val="5000"/>
                  </a:schemeClr>
                </a:solidFill>
              </a:rPr>
              <a:t>Мечети - </a:t>
            </a:r>
          </a:p>
          <a:p>
            <a:pPr eaLnBrk="1" fontAlgn="auto" hangingPunct="1">
              <a:spcAft>
                <a:spcPts val="0"/>
              </a:spcAft>
              <a:buFont typeface="Arial" pitchFamily="34" charset="0"/>
              <a:buChar char="•"/>
              <a:defRPr/>
            </a:pPr>
            <a:r>
              <a:rPr lang="ru-RU" dirty="0" smtClean="0">
                <a:solidFill>
                  <a:schemeClr val="tx1">
                    <a:lumMod val="95000"/>
                    <a:lumOff val="5000"/>
                  </a:schemeClr>
                </a:solidFill>
              </a:rPr>
              <a:t>Минареты - </a:t>
            </a:r>
          </a:p>
          <a:p>
            <a:pPr eaLnBrk="1" fontAlgn="auto" hangingPunct="1">
              <a:spcAft>
                <a:spcPts val="0"/>
              </a:spcAft>
              <a:buFont typeface="Arial" pitchFamily="34" charset="0"/>
              <a:buChar char="•"/>
              <a:defRPr/>
            </a:pPr>
            <a:r>
              <a:rPr lang="ru-RU" dirty="0" smtClean="0">
                <a:solidFill>
                  <a:schemeClr val="tx1">
                    <a:lumMod val="95000"/>
                    <a:lumOff val="5000"/>
                  </a:schemeClr>
                </a:solidFill>
              </a:rPr>
              <a:t>Медресе - </a:t>
            </a:r>
          </a:p>
          <a:p>
            <a:pPr eaLnBrk="1" fontAlgn="auto" hangingPunct="1">
              <a:spcAft>
                <a:spcPts val="0"/>
              </a:spcAft>
              <a:buFont typeface="Arial" pitchFamily="34" charset="0"/>
              <a:buChar char="•"/>
              <a:defRPr/>
            </a:pPr>
            <a:r>
              <a:rPr lang="ru-RU" dirty="0" smtClean="0">
                <a:solidFill>
                  <a:schemeClr val="tx1">
                    <a:lumMod val="95000"/>
                    <a:lumOff val="5000"/>
                  </a:schemeClr>
                </a:solidFill>
              </a:rPr>
              <a:t>Мавзолей</a:t>
            </a:r>
          </a:p>
          <a:p>
            <a:pPr eaLnBrk="1" fontAlgn="auto" hangingPunct="1">
              <a:spcAft>
                <a:spcPts val="0"/>
              </a:spcAft>
              <a:buFont typeface="Arial" pitchFamily="34" charset="0"/>
              <a:buChar char="•"/>
              <a:defRPr/>
            </a:pPr>
            <a:r>
              <a:rPr lang="ru-RU" dirty="0" smtClean="0">
                <a:solidFill>
                  <a:schemeClr val="tx1">
                    <a:lumMod val="95000"/>
                    <a:lumOff val="5000"/>
                  </a:schemeClr>
                </a:solidFill>
              </a:rPr>
              <a:t>Дворцы</a:t>
            </a:r>
          </a:p>
          <a:p>
            <a:pPr eaLnBrk="1" fontAlgn="auto" hangingPunct="1">
              <a:spcAft>
                <a:spcPts val="0"/>
              </a:spcAft>
              <a:buFont typeface="Arial" pitchFamily="34" charset="0"/>
              <a:buChar char="•"/>
              <a:defRPr/>
            </a:pPr>
            <a:r>
              <a:rPr lang="ru-RU" dirty="0" smtClean="0">
                <a:solidFill>
                  <a:schemeClr val="tx1">
                    <a:lumMod val="95000"/>
                    <a:lumOff val="5000"/>
                  </a:schemeClr>
                </a:solidFill>
              </a:rPr>
              <a:t>Крытые рынки</a:t>
            </a:r>
            <a:endParaRPr lang="ru-RU" dirty="0">
              <a:solidFill>
                <a:schemeClr val="tx1">
                  <a:lumMod val="95000"/>
                  <a:lumOff val="5000"/>
                </a:schemeClr>
              </a:solidFill>
            </a:endParaRPr>
          </a:p>
        </p:txBody>
      </p:sp>
    </p:spTree>
  </p:cSld>
  <p:clrMapOvr>
    <a:masterClrMapping/>
  </p:clrMapOvr>
  <p:transition>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eaLnBrk="1" fontAlgn="auto" hangingPunct="1">
              <a:spcAft>
                <a:spcPts val="0"/>
              </a:spcAft>
              <a:defRPr/>
            </a:pPr>
            <a:endParaRPr lang="ru-RU">
              <a:solidFill>
                <a:schemeClr val="tx1">
                  <a:lumMod val="95000"/>
                  <a:lumOff val="5000"/>
                </a:schemeClr>
              </a:solidFill>
            </a:endParaRPr>
          </a:p>
        </p:txBody>
      </p:sp>
      <p:sp>
        <p:nvSpPr>
          <p:cNvPr id="3" name="Содержимое 2"/>
          <p:cNvSpPr>
            <a:spLocks noGrp="1"/>
          </p:cNvSpPr>
          <p:nvPr>
            <p:ph idx="1"/>
          </p:nvPr>
        </p:nvSpPr>
        <p:spPr>
          <a:xfrm>
            <a:off x="0" y="285750"/>
            <a:ext cx="8929688" cy="6286500"/>
          </a:xfrm>
        </p:spPr>
        <p:txBody>
          <a:bodyPr>
            <a:normAutofit fontScale="92500" lnSpcReduction="10000"/>
          </a:bodyPr>
          <a:lstStyle/>
          <a:p>
            <a:pPr eaLnBrk="1" fontAlgn="auto" hangingPunct="1">
              <a:spcAft>
                <a:spcPts val="0"/>
              </a:spcAft>
              <a:buFont typeface="Arial" pitchFamily="34" charset="0"/>
              <a:buChar char="•"/>
              <a:defRPr/>
            </a:pPr>
            <a:r>
              <a:rPr lang="ru-RU" sz="2400" b="1" i="1" dirty="0" smtClean="0">
                <a:solidFill>
                  <a:schemeClr val="tx1">
                    <a:lumMod val="95000"/>
                    <a:lumOff val="5000"/>
                  </a:schemeClr>
                </a:solidFill>
              </a:rPr>
              <a:t>Самым ранним созданием мусульманской архитектуры была </a:t>
            </a:r>
            <a:r>
              <a:rPr lang="ru-RU" sz="2400" b="1" i="1" u="sng" dirty="0" smtClean="0">
                <a:solidFill>
                  <a:schemeClr val="tx1">
                    <a:lumMod val="95000"/>
                    <a:lumOff val="5000"/>
                  </a:schemeClr>
                </a:solidFill>
              </a:rPr>
              <a:t>мечеть,</a:t>
            </a:r>
            <a:r>
              <a:rPr lang="ru-RU" sz="2400" b="1" i="1" dirty="0" smtClean="0">
                <a:solidFill>
                  <a:schemeClr val="tx1">
                    <a:lumMod val="95000"/>
                    <a:lumOff val="5000"/>
                  </a:schemeClr>
                </a:solidFill>
              </a:rPr>
              <a:t> где </a:t>
            </a:r>
            <a:r>
              <a:rPr lang="ru-RU" sz="2400" b="1" i="1" u="sng" dirty="0" smtClean="0">
                <a:solidFill>
                  <a:schemeClr val="tx1">
                    <a:lumMod val="95000"/>
                    <a:lumOff val="5000"/>
                  </a:schemeClr>
                </a:solidFill>
              </a:rPr>
              <a:t>собирались верующие для молит</a:t>
            </a:r>
            <a:r>
              <a:rPr lang="ru-RU" sz="2400" b="1" i="1" dirty="0" smtClean="0">
                <a:solidFill>
                  <a:schemeClr val="tx1">
                    <a:lumMod val="95000"/>
                    <a:lumOff val="5000"/>
                  </a:schemeClr>
                </a:solidFill>
              </a:rPr>
              <a:t>вы. Первоначально она представляла собой квадратный двор или зал, окруженный галереями на столбах или колоннах. Балочные перекрытия галерей располагаются на стрельчатых или подковообразных арках, опирающихся на небольшие колонны. На одной из стен находится алтарная ниша (</a:t>
            </a:r>
            <a:r>
              <a:rPr lang="ru-RU" sz="2400" b="1" i="1" dirty="0" err="1" smtClean="0">
                <a:solidFill>
                  <a:schemeClr val="tx1">
                    <a:lumMod val="95000"/>
                    <a:lumOff val="5000"/>
                  </a:schemeClr>
                </a:solidFill>
              </a:rPr>
              <a:t>михраб</a:t>
            </a:r>
            <a:r>
              <a:rPr lang="ru-RU" sz="2400" b="1" i="1" dirty="0" smtClean="0">
                <a:solidFill>
                  <a:schemeClr val="tx1">
                    <a:lumMod val="95000"/>
                    <a:lumOff val="5000"/>
                  </a:schemeClr>
                </a:solidFill>
              </a:rPr>
              <a:t>), обращенная в сторону </a:t>
            </a:r>
            <a:r>
              <a:rPr lang="ru-RU" sz="2400" b="1" i="1" u="sng" dirty="0" smtClean="0">
                <a:solidFill>
                  <a:schemeClr val="tx1">
                    <a:lumMod val="95000"/>
                    <a:lumOff val="5000"/>
                  </a:schemeClr>
                </a:solidFill>
              </a:rPr>
              <a:t>Мекки – священного города мусульман</a:t>
            </a:r>
            <a:r>
              <a:rPr lang="ru-RU" sz="2400" b="1" i="1" dirty="0" smtClean="0">
                <a:solidFill>
                  <a:schemeClr val="tx1">
                    <a:lumMod val="95000"/>
                    <a:lumOff val="5000"/>
                  </a:schemeClr>
                </a:solidFill>
              </a:rPr>
              <a:t>. Главный фасад всего сооружения со стороны улицы оформлялся </a:t>
            </a:r>
            <a:r>
              <a:rPr lang="ru-RU" sz="2400" b="1" i="1" dirty="0" err="1" smtClean="0">
                <a:solidFill>
                  <a:schemeClr val="tx1">
                    <a:lumMod val="95000"/>
                    <a:lumOff val="5000"/>
                  </a:schemeClr>
                </a:solidFill>
              </a:rPr>
              <a:t>айваном</a:t>
            </a:r>
            <a:r>
              <a:rPr lang="ru-RU" sz="2400" b="1" i="1" dirty="0" smtClean="0">
                <a:solidFill>
                  <a:schemeClr val="tx1">
                    <a:lumMod val="95000"/>
                    <a:lumOff val="5000"/>
                  </a:schemeClr>
                </a:solidFill>
              </a:rPr>
              <a:t>, т.е. арочным порталом больших масштабов. Кроме того, он дополнялся минаретами – стройными башнями, с верхней площадки которых священник (муэдзин) пять раз в день созывал верующих на молитву. </a:t>
            </a:r>
            <a:endParaRPr lang="ru-RU" sz="2400" b="1" dirty="0" smtClean="0">
              <a:solidFill>
                <a:schemeClr val="tx1">
                  <a:lumMod val="95000"/>
                  <a:lumOff val="5000"/>
                </a:schemeClr>
              </a:solidFill>
            </a:endParaRPr>
          </a:p>
          <a:p>
            <a:pPr eaLnBrk="1" fontAlgn="auto" hangingPunct="1">
              <a:spcAft>
                <a:spcPts val="0"/>
              </a:spcAft>
              <a:buFont typeface="Arial" pitchFamily="34" charset="0"/>
              <a:buChar char="•"/>
              <a:defRPr/>
            </a:pPr>
            <a:r>
              <a:rPr lang="ru-RU" sz="2400" b="1" i="1" u="sng" dirty="0" smtClean="0">
                <a:solidFill>
                  <a:schemeClr val="tx1">
                    <a:lumMod val="95000"/>
                    <a:lumOff val="5000"/>
                  </a:schemeClr>
                </a:solidFill>
              </a:rPr>
              <a:t>Медресе </a:t>
            </a:r>
            <a:r>
              <a:rPr lang="ru-RU" sz="2400" b="1" i="1" dirty="0" smtClean="0">
                <a:solidFill>
                  <a:schemeClr val="tx1">
                    <a:lumMod val="95000"/>
                    <a:lumOff val="5000"/>
                  </a:schemeClr>
                </a:solidFill>
              </a:rPr>
              <a:t>– это духовное, учебное заведение, отличается от мечети тем, что галерея двора делится на мелкие помещения – </a:t>
            </a:r>
            <a:r>
              <a:rPr lang="ru-RU" sz="2400" b="1" i="1" dirty="0" err="1" smtClean="0">
                <a:solidFill>
                  <a:schemeClr val="tx1">
                    <a:lumMod val="95000"/>
                    <a:lumOff val="5000"/>
                  </a:schemeClr>
                </a:solidFill>
              </a:rPr>
              <a:t>худжры</a:t>
            </a:r>
            <a:r>
              <a:rPr lang="ru-RU" sz="2400" b="1" i="1" dirty="0" smtClean="0">
                <a:solidFill>
                  <a:schemeClr val="tx1">
                    <a:lumMod val="95000"/>
                    <a:lumOff val="5000"/>
                  </a:schemeClr>
                </a:solidFill>
              </a:rPr>
              <a:t>, в которых живут семинаристы. </a:t>
            </a:r>
            <a:endParaRPr lang="ru-RU" sz="2400" b="1" dirty="0" smtClean="0">
              <a:solidFill>
                <a:schemeClr val="tx1">
                  <a:lumMod val="95000"/>
                  <a:lumOff val="5000"/>
                </a:schemeClr>
              </a:solidFill>
            </a:endParaRPr>
          </a:p>
          <a:p>
            <a:pPr eaLnBrk="1" fontAlgn="auto" hangingPunct="1">
              <a:spcAft>
                <a:spcPts val="0"/>
              </a:spcAft>
              <a:buFont typeface="Arial" pitchFamily="34" charset="0"/>
              <a:buChar char="•"/>
              <a:defRPr/>
            </a:pPr>
            <a:endParaRPr lang="ru-RU" dirty="0">
              <a:solidFill>
                <a:schemeClr val="tx1">
                  <a:lumMod val="95000"/>
                  <a:lumOff val="5000"/>
                </a:schemeClr>
              </a:solidFill>
            </a:endParaRPr>
          </a:p>
        </p:txBody>
      </p:sp>
    </p:spTree>
  </p:cSld>
  <p:clrMapOvr>
    <a:masterClrMapping/>
  </p:clrMapOvr>
  <p:transition>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defRPr/>
            </a:pPr>
            <a:r>
              <a:rPr lang="ru-RU" b="1" i="1" dirty="0" smtClean="0">
                <a:solidFill>
                  <a:srgbClr val="1E55C4"/>
                </a:solidFill>
                <a:latin typeface="Comic Sans MS" pitchFamily="66" charset="0"/>
              </a:rPr>
              <a:t>Мечеть </a:t>
            </a:r>
            <a:r>
              <a:rPr lang="ru-RU" b="1" i="1" dirty="0" err="1" smtClean="0">
                <a:solidFill>
                  <a:srgbClr val="1E55C4"/>
                </a:solidFill>
                <a:latin typeface="Comic Sans MS" pitchFamily="66" charset="0"/>
              </a:rPr>
              <a:t>Куббад</a:t>
            </a:r>
            <a:r>
              <a:rPr lang="ru-RU" b="1" i="1" dirty="0" smtClean="0">
                <a:solidFill>
                  <a:srgbClr val="1E55C4"/>
                </a:solidFill>
                <a:latin typeface="Comic Sans MS" pitchFamily="66" charset="0"/>
              </a:rPr>
              <a:t> ас </a:t>
            </a:r>
            <a:r>
              <a:rPr lang="ru-RU" b="1" i="1" dirty="0" err="1" smtClean="0">
                <a:solidFill>
                  <a:srgbClr val="1E55C4"/>
                </a:solidFill>
                <a:latin typeface="Comic Sans MS" pitchFamily="66" charset="0"/>
              </a:rPr>
              <a:t>Сахра</a:t>
            </a:r>
            <a:r>
              <a:rPr lang="ru-RU" b="1" i="1" dirty="0" smtClean="0">
                <a:solidFill>
                  <a:srgbClr val="1E55C4"/>
                </a:solidFill>
                <a:latin typeface="Comic Sans MS" pitchFamily="66" charset="0"/>
              </a:rPr>
              <a:t>. Иерусалим</a:t>
            </a:r>
            <a:endParaRPr lang="ru-RU" dirty="0">
              <a:solidFill>
                <a:srgbClr val="1E55C4"/>
              </a:solidFill>
              <a:latin typeface="Comic Sans MS" pitchFamily="66" charset="0"/>
            </a:endParaRPr>
          </a:p>
        </p:txBody>
      </p:sp>
      <p:sp>
        <p:nvSpPr>
          <p:cNvPr id="3" name="Содержимое 2"/>
          <p:cNvSpPr>
            <a:spLocks noGrp="1"/>
          </p:cNvSpPr>
          <p:nvPr>
            <p:ph idx="1"/>
          </p:nvPr>
        </p:nvSpPr>
        <p:spPr/>
        <p:txBody>
          <a:bodyPr/>
          <a:lstStyle/>
          <a:p>
            <a:pPr>
              <a:defRPr/>
            </a:pPr>
            <a:endParaRPr lang="ru-RU"/>
          </a:p>
        </p:txBody>
      </p:sp>
      <p:pic>
        <p:nvPicPr>
          <p:cNvPr id="8196" name="Picture 2"/>
          <p:cNvPicPr>
            <a:picLocks noChangeAspect="1" noChangeArrowheads="1"/>
          </p:cNvPicPr>
          <p:nvPr/>
        </p:nvPicPr>
        <p:blipFill>
          <a:blip r:embed="rId2"/>
          <a:srcRect/>
          <a:stretch>
            <a:fillRect/>
          </a:stretch>
        </p:blipFill>
        <p:spPr bwMode="auto">
          <a:xfrm>
            <a:off x="714375" y="1714500"/>
            <a:ext cx="7578725" cy="491490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86375" y="274638"/>
            <a:ext cx="3400425" cy="1154112"/>
          </a:xfrm>
        </p:spPr>
        <p:txBody>
          <a:bodyPr/>
          <a:lstStyle/>
          <a:p>
            <a:pPr eaLnBrk="1" fontAlgn="auto" hangingPunct="1">
              <a:spcAft>
                <a:spcPts val="0"/>
              </a:spcAft>
              <a:defRPr/>
            </a:pPr>
            <a:r>
              <a:rPr lang="ru-RU" dirty="0" smtClean="0">
                <a:solidFill>
                  <a:schemeClr val="tx1">
                    <a:lumMod val="95000"/>
                    <a:lumOff val="5000"/>
                  </a:schemeClr>
                </a:solidFill>
              </a:rPr>
              <a:t>Мечеть </a:t>
            </a:r>
            <a:endParaRPr lang="ru-RU" dirty="0">
              <a:solidFill>
                <a:schemeClr val="tx1">
                  <a:lumMod val="95000"/>
                  <a:lumOff val="5000"/>
                </a:schemeClr>
              </a:solidFill>
            </a:endParaRPr>
          </a:p>
        </p:txBody>
      </p:sp>
      <p:sp>
        <p:nvSpPr>
          <p:cNvPr id="3" name="Содержимое 2"/>
          <p:cNvSpPr>
            <a:spLocks noGrp="1"/>
          </p:cNvSpPr>
          <p:nvPr>
            <p:ph idx="1"/>
          </p:nvPr>
        </p:nvSpPr>
        <p:spPr>
          <a:xfrm>
            <a:off x="5286375" y="1600200"/>
            <a:ext cx="3400425" cy="5043488"/>
          </a:xfrm>
        </p:spPr>
        <p:txBody>
          <a:bodyPr/>
          <a:lstStyle/>
          <a:p>
            <a:pPr eaLnBrk="1" fontAlgn="auto" hangingPunct="1">
              <a:spcAft>
                <a:spcPts val="0"/>
              </a:spcAft>
              <a:buFont typeface="Arial" pitchFamily="34" charset="0"/>
              <a:buChar char="•"/>
              <a:defRPr/>
            </a:pPr>
            <a:r>
              <a:rPr lang="ru-RU" b="1" dirty="0" err="1" smtClean="0">
                <a:solidFill>
                  <a:schemeClr val="tx1">
                    <a:lumMod val="95000"/>
                    <a:lumOff val="5000"/>
                  </a:schemeClr>
                </a:solidFill>
              </a:rPr>
              <a:t>Кул</a:t>
            </a:r>
            <a:r>
              <a:rPr lang="ru-RU" b="1" dirty="0" smtClean="0">
                <a:solidFill>
                  <a:schemeClr val="tx1">
                    <a:lumMod val="95000"/>
                    <a:lumOff val="5000"/>
                  </a:schemeClr>
                </a:solidFill>
              </a:rPr>
              <a:t> Шариф</a:t>
            </a:r>
            <a:endParaRPr lang="ru-RU" b="1" dirty="0">
              <a:solidFill>
                <a:schemeClr val="tx1">
                  <a:lumMod val="95000"/>
                  <a:lumOff val="5000"/>
                </a:schemeClr>
              </a:solidFill>
            </a:endParaRPr>
          </a:p>
        </p:txBody>
      </p:sp>
      <p:pic>
        <p:nvPicPr>
          <p:cNvPr id="9220" name="Picture 2"/>
          <p:cNvPicPr>
            <a:picLocks noChangeAspect="1" noChangeArrowheads="1"/>
          </p:cNvPicPr>
          <p:nvPr/>
        </p:nvPicPr>
        <p:blipFill>
          <a:blip r:embed="rId2"/>
          <a:srcRect/>
          <a:stretch>
            <a:fillRect/>
          </a:stretch>
        </p:blipFill>
        <p:spPr bwMode="auto">
          <a:xfrm>
            <a:off x="214313" y="285750"/>
            <a:ext cx="4929187" cy="6372225"/>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eaLnBrk="1" fontAlgn="auto" hangingPunct="1">
              <a:spcAft>
                <a:spcPts val="0"/>
              </a:spcAft>
              <a:defRPr/>
            </a:pPr>
            <a:r>
              <a:rPr lang="ru-RU" dirty="0" err="1" smtClean="0">
                <a:solidFill>
                  <a:schemeClr val="tx1">
                    <a:lumMod val="95000"/>
                    <a:lumOff val="5000"/>
                  </a:schemeClr>
                </a:solidFill>
              </a:rPr>
              <a:t>Бандар</a:t>
            </a:r>
            <a:r>
              <a:rPr lang="ru-RU" dirty="0" smtClean="0">
                <a:solidFill>
                  <a:schemeClr val="tx1">
                    <a:lumMod val="95000"/>
                    <a:lumOff val="5000"/>
                  </a:schemeClr>
                </a:solidFill>
              </a:rPr>
              <a:t> Сери </a:t>
            </a:r>
            <a:r>
              <a:rPr lang="ru-RU" dirty="0" err="1" smtClean="0">
                <a:solidFill>
                  <a:schemeClr val="tx1">
                    <a:lumMod val="95000"/>
                    <a:lumOff val="5000"/>
                  </a:schemeClr>
                </a:solidFill>
              </a:rPr>
              <a:t>Багаван</a:t>
            </a:r>
            <a:endParaRPr lang="ru-RU" dirty="0">
              <a:solidFill>
                <a:schemeClr val="tx1">
                  <a:lumMod val="95000"/>
                  <a:lumOff val="5000"/>
                </a:schemeClr>
              </a:solidFill>
            </a:endParaRPr>
          </a:p>
        </p:txBody>
      </p:sp>
      <p:sp>
        <p:nvSpPr>
          <p:cNvPr id="3" name="Содержимое 2"/>
          <p:cNvSpPr>
            <a:spLocks noGrp="1"/>
          </p:cNvSpPr>
          <p:nvPr>
            <p:ph idx="1"/>
          </p:nvPr>
        </p:nvSpPr>
        <p:spPr/>
        <p:txBody>
          <a:bodyPr/>
          <a:lstStyle/>
          <a:p>
            <a:pPr eaLnBrk="1" fontAlgn="auto" hangingPunct="1">
              <a:spcAft>
                <a:spcPts val="0"/>
              </a:spcAft>
              <a:buFont typeface="Arial" pitchFamily="34" charset="0"/>
              <a:buChar char="•"/>
              <a:defRPr/>
            </a:pPr>
            <a:endParaRPr lang="ru-RU">
              <a:solidFill>
                <a:schemeClr val="tx1">
                  <a:lumMod val="95000"/>
                  <a:lumOff val="5000"/>
                </a:schemeClr>
              </a:solidFill>
            </a:endParaRPr>
          </a:p>
        </p:txBody>
      </p:sp>
      <p:pic>
        <p:nvPicPr>
          <p:cNvPr id="10244" name="Picture 2"/>
          <p:cNvPicPr>
            <a:picLocks noChangeAspect="1" noChangeArrowheads="1"/>
          </p:cNvPicPr>
          <p:nvPr/>
        </p:nvPicPr>
        <p:blipFill>
          <a:blip r:embed="rId2"/>
          <a:srcRect/>
          <a:stretch>
            <a:fillRect/>
          </a:stretch>
        </p:blipFill>
        <p:spPr bwMode="auto">
          <a:xfrm>
            <a:off x="785813" y="1143000"/>
            <a:ext cx="7620000" cy="5715000"/>
          </a:xfrm>
          <a:prstGeom prst="rect">
            <a:avLst/>
          </a:prstGeom>
          <a:noFill/>
          <a:ln w="9525">
            <a:noFill/>
            <a:miter lim="800000"/>
            <a:headEnd/>
            <a:tailEnd/>
          </a:ln>
        </p:spPr>
      </p:pic>
      <p:sp>
        <p:nvSpPr>
          <p:cNvPr id="10245" name="TextBox 4"/>
          <p:cNvSpPr txBox="1">
            <a:spLocks noChangeArrowheads="1"/>
          </p:cNvSpPr>
          <p:nvPr/>
        </p:nvSpPr>
        <p:spPr bwMode="auto">
          <a:xfrm>
            <a:off x="857250" y="5643563"/>
            <a:ext cx="4857750" cy="1016000"/>
          </a:xfrm>
          <a:prstGeom prst="rect">
            <a:avLst/>
          </a:prstGeom>
          <a:noFill/>
          <a:ln w="9525">
            <a:noFill/>
            <a:miter lim="800000"/>
            <a:headEnd/>
            <a:tailEnd/>
          </a:ln>
        </p:spPr>
        <p:txBody>
          <a:bodyPr>
            <a:spAutoFit/>
          </a:bodyPr>
          <a:lstStyle/>
          <a:p>
            <a:r>
              <a:rPr lang="ru-RU" sz="2000" b="1">
                <a:latin typeface="Comic Sans MS" pitchFamily="66" charset="0"/>
              </a:rPr>
              <a:t>В этих сооружениях воплощено чувство покоя, равновесия с природой, единения с вечностью.</a:t>
            </a:r>
          </a:p>
        </p:txBody>
      </p:sp>
    </p:spTree>
  </p:cSld>
  <p:clrMapOvr>
    <a:masterClrMapping/>
  </p:clrMapOvr>
  <p:transition>
    <p:wipe dir="d"/>
  </p:transition>
  <p:timing>
    <p:tnLst>
      <p:par>
        <p:cTn id="1" dur="indefinite" restart="never" nodeType="tmRoot"/>
      </p:par>
    </p:tnLst>
  </p:timing>
</p:sld>
</file>

<file path=ppt/theme/theme1.xml><?xml version="1.0" encoding="utf-8"?>
<a:theme xmlns:a="http://schemas.openxmlformats.org/drawingml/2006/main" name="Тема1">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Городская">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Тема1</Template>
  <TotalTime>532</TotalTime>
  <Words>663</Words>
  <Application>Microsoft Office PowerPoint</Application>
  <PresentationFormat>Экран (4:3)</PresentationFormat>
  <Paragraphs>78</Paragraphs>
  <Slides>24</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24</vt:i4>
      </vt:variant>
    </vt:vector>
  </HeadingPairs>
  <TitlesOfParts>
    <vt:vector size="33" baseType="lpstr">
      <vt:lpstr>Tahoma</vt:lpstr>
      <vt:lpstr>Arial</vt:lpstr>
      <vt:lpstr>Trebuchet MS</vt:lpstr>
      <vt:lpstr>Georgia</vt:lpstr>
      <vt:lpstr>Calibri</vt:lpstr>
      <vt:lpstr>Wingdings</vt:lpstr>
      <vt:lpstr>Comic Sans MS</vt:lpstr>
      <vt:lpstr>Bookman Old Style</vt:lpstr>
      <vt:lpstr>Тема1</vt:lpstr>
      <vt:lpstr>Художественная культура  Исламского Востока:  ЛОГИКА АБСТРАКТНОЙ КРАСОТЫ часть 1.</vt:lpstr>
      <vt:lpstr>Арабский халифат</vt:lpstr>
      <vt:lpstr>УЧЕНИЯ ОБ АЛЛАХЕ</vt:lpstr>
      <vt:lpstr>Пять столпов ислама </vt:lpstr>
      <vt:lpstr>Арабская архитектура</vt:lpstr>
      <vt:lpstr>Слайд 6</vt:lpstr>
      <vt:lpstr>Мечеть Куббад ас Сахра. Иерусалим</vt:lpstr>
      <vt:lpstr>Мечеть </vt:lpstr>
      <vt:lpstr>Бандар Сери Багаван</vt:lpstr>
      <vt:lpstr>Мечеть Джумейра : Известная мечеть ОАЭ</vt:lpstr>
      <vt:lpstr>Слайд 11</vt:lpstr>
      <vt:lpstr>Минарет Ислам-Ходжа</vt:lpstr>
      <vt:lpstr>Минарет </vt:lpstr>
      <vt:lpstr>Медресе </vt:lpstr>
      <vt:lpstr>Дворец Альгамбра</vt:lpstr>
      <vt:lpstr>Слайд 16</vt:lpstr>
      <vt:lpstr>Слайд 17</vt:lpstr>
      <vt:lpstr>Слайд 18</vt:lpstr>
      <vt:lpstr>Слайд 19</vt:lpstr>
      <vt:lpstr>Слайд 20</vt:lpstr>
      <vt:lpstr>Шедевры Исламской архитектуры</vt:lpstr>
      <vt:lpstr>Биби - Ханым</vt:lpstr>
      <vt:lpstr>Шедевры Исламской архитектуры</vt:lpstr>
      <vt:lpstr>ВОПРОСЫ И ЗАДАНИЯ</vt:lpstr>
    </vt:vector>
  </TitlesOfParts>
  <Company>школа</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Художественная культура  Исламского Востока</dc:title>
  <dc:creator>Ученик 3</dc:creator>
  <cp:lastModifiedBy>asu</cp:lastModifiedBy>
  <cp:revision>54</cp:revision>
  <dcterms:created xsi:type="dcterms:W3CDTF">2009-08-30T21:42:46Z</dcterms:created>
  <dcterms:modified xsi:type="dcterms:W3CDTF">2015-02-14T05:53:16Z</dcterms:modified>
</cp:coreProperties>
</file>