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62" r:id="rId13"/>
    <p:sldId id="264" r:id="rId14"/>
    <p:sldId id="265" r:id="rId15"/>
    <p:sldId id="266" r:id="rId16"/>
    <p:sldId id="267" r:id="rId17"/>
    <p:sldId id="268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5C4"/>
    <a:srgbClr val="80F0FC"/>
    <a:srgbClr val="8EAEEE"/>
    <a:srgbClr val="B11C03"/>
    <a:srgbClr val="A477FD"/>
    <a:srgbClr val="FBFB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9" autoAdjust="0"/>
  </p:normalViewPr>
  <p:slideViewPr>
    <p:cSldViewPr>
      <p:cViewPr>
        <p:scale>
          <a:sx n="59" d="100"/>
          <a:sy n="59" d="100"/>
        </p:scale>
        <p:origin x="-1474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E268-FFFB-4FF4-99EE-5C647D3C5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DCEC-B098-46C5-B769-FF6DAC1D2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A756-9374-4B3A-9561-769ACA465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B9B9-ABD7-4DBD-B60F-1EB7E90C6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BE61-47A6-4269-86D6-542B6583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EA05-D36C-4E42-8CCD-6A8EFABA5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AD35-A7FB-47D7-A38B-A95ACAE23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7C41-B502-4D0B-8F36-3594A88CC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C13A-783C-4A75-9094-F41AA751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FBBD-0CF5-466F-8FF5-992ACCF27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9E36-CDCB-43A9-8E8A-DBC58909A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60DCD654-9BF5-496E-A6C1-839D0A59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irasky.h1.ru/islwins/arhwins/wm18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0"/>
            <a:ext cx="8429625" cy="3959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BFB79"/>
                </a:solidFill>
              </a:rPr>
              <a:t>Художественная культура </a:t>
            </a:r>
            <a:br>
              <a:rPr lang="ru-RU" b="1" dirty="0" smtClean="0">
                <a:solidFill>
                  <a:srgbClr val="FBFB79"/>
                </a:solidFill>
              </a:rPr>
            </a:br>
            <a:r>
              <a:rPr lang="ru-RU" b="1" dirty="0" smtClean="0">
                <a:solidFill>
                  <a:srgbClr val="FBFB79"/>
                </a:solidFill>
              </a:rPr>
              <a:t>Исламского Востока:</a:t>
            </a:r>
            <a:br>
              <a:rPr lang="ru-RU" b="1" dirty="0" smtClean="0">
                <a:solidFill>
                  <a:srgbClr val="FBFB79"/>
                </a:solidFill>
              </a:rPr>
            </a:br>
            <a:r>
              <a:rPr lang="ru-RU" b="1" dirty="0" smtClean="0">
                <a:solidFill>
                  <a:srgbClr val="FBFB79"/>
                </a:solidFill>
              </a:rPr>
              <a:t> ЛОГИКА АБСТРАКТНОЙ </a:t>
            </a:r>
            <a:r>
              <a:rPr lang="ru-RU" b="1" dirty="0" smtClean="0">
                <a:solidFill>
                  <a:srgbClr val="FBFB79"/>
                </a:solidFill>
              </a:rPr>
              <a:t>КРАСОТЫ</a:t>
            </a:r>
            <a:br>
              <a:rPr lang="ru-RU" b="1" dirty="0" smtClean="0">
                <a:solidFill>
                  <a:srgbClr val="FBFB79"/>
                </a:solidFill>
              </a:rPr>
            </a:br>
            <a:r>
              <a:rPr lang="ru-RU" b="1" dirty="0" smtClean="0">
                <a:solidFill>
                  <a:srgbClr val="FBFB79"/>
                </a:solidFill>
              </a:rPr>
              <a:t>часть 2</a:t>
            </a:r>
            <a:endParaRPr lang="ru-RU" b="1" dirty="0" smtClean="0">
              <a:solidFill>
                <a:srgbClr val="FBFB79"/>
              </a:solidFill>
            </a:endParaRPr>
          </a:p>
        </p:txBody>
      </p:sp>
      <p:pic>
        <p:nvPicPr>
          <p:cNvPr id="2051" name="Picture 10" descr="45 кБ. Мечеть Кордовы, интерьер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1" y="3638910"/>
            <a:ext cx="4572018" cy="32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285728"/>
            <a:ext cx="45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411176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Иллюстрации 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рубаи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8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628775"/>
            <a:ext cx="23034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628775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133600"/>
            <a:ext cx="23050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толкового словаря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Рубаи – философские сентенции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Сентенция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(Лат. Мнение, суждение)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Имеет два значения: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изречение морального характера, нравоучение;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2) юридический приговор.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рубаи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Благородство и подлость, отвага и страх –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Все с рожденья заложено в наших телах.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Мы с рожденья не станем ни лучше, ни хуже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Мы такие, какими нас создал Аллах!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 чем смысл данного рубаи?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Можем ли мы назвать Омара Хайяма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вольнодумцем?</a:t>
            </a:r>
          </a:p>
        </p:txBody>
      </p:sp>
      <p:pic>
        <p:nvPicPr>
          <p:cNvPr id="38916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789363"/>
            <a:ext cx="1943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рубаи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Лучше впасть в нищету, голодать или красть,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Чем в число блюдолизов презренных попасть.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Лучше кости глодать, чем прельститься сластями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 столом у мерзавцев, имеющих власть.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Какова тема данного  рубаи? </a:t>
            </a:r>
          </a:p>
        </p:txBody>
      </p:sp>
      <p:pic>
        <p:nvPicPr>
          <p:cNvPr id="39940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076700"/>
            <a:ext cx="1762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рубаи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Пить Аллах не велит не умеющим пить,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 кем попало, без памяти смеющим пить,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Но не мудрым мужам, соблюдающим меру, Безусловное право имеющим пить!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- Какому принципу ислама противоречит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данное рубаи?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40964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7175" y="4149725"/>
            <a:ext cx="1266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Не оплакивай, смертный, вчерашних потерь,    Дел сегодняшних завтрашней меркой не мерь,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Ни былой, ни грядущей минуте не верь,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верь минуте текущей – будь счастлив теперь!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</p:txBody>
      </p:sp>
      <p:pic>
        <p:nvPicPr>
          <p:cNvPr id="41988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149725"/>
            <a:ext cx="1438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7" name="Group 15"/>
          <p:cNvGraphicFramePr>
            <a:graphicFrameLocks noGrp="1"/>
          </p:cNvGraphicFramePr>
          <p:nvPr/>
        </p:nvGraphicFramePr>
        <p:xfrm>
          <a:off x="0" y="0"/>
          <a:ext cx="1581150" cy="1281113"/>
        </p:xfrm>
        <a:graphic>
          <a:graphicData uri="http://schemas.openxmlformats.org/drawingml/2006/table">
            <a:tbl>
              <a:tblPr/>
              <a:tblGrid>
                <a:gridCol w="1581150"/>
              </a:tblGrid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95" name="Picture 7" descr="or02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48244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Охарактеризуйте памятники мавританского искусства, которые вам запомнились.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Составьте сообщение о поэзии Рудаки, Фирдоуси, </a:t>
            </a:r>
            <a:r>
              <a:rPr lang="ru-RU" dirty="0" err="1" smtClean="0"/>
              <a:t>Хаяма</a:t>
            </a:r>
            <a:r>
              <a:rPr lang="ru-RU" dirty="0" smtClean="0"/>
              <a:t>, Саади, </a:t>
            </a:r>
            <a:r>
              <a:rPr lang="ru-RU" dirty="0" err="1" smtClean="0"/>
              <a:t>Хафиза</a:t>
            </a:r>
            <a:r>
              <a:rPr lang="ru-RU" dirty="0" smtClean="0"/>
              <a:t> и Низами.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Расскажите о высокоразвитом декоративно-прикладном искусстве мусульманского Востока. Сохранилась ли эта традиция в наши дни?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Почему в художественной культуре мусульманского Востока ценилась книжная миниатюра?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Каковы канонические установки, служащие ориентирами исламской архитектуры? Расскажите о мечетях и минаретах.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Почему орнамент получил в исламском искусстве столь глубокое развитие? Что он выражал?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Изобразительное искусство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Орнамент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Каллиграфия книжная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Миниатюра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Арабеска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1000125"/>
            <a:ext cx="39528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Арабеска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37147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Каллиграфия книжная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Арабское письмо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7588"/>
            <a:ext cx="721518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449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Куфическое письмо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Книжная миниатюра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6858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3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338" y="-857250"/>
            <a:ext cx="603885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5500688" cy="77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76225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531</TotalTime>
  <Words>369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Tahoma</vt:lpstr>
      <vt:lpstr>Arial</vt:lpstr>
      <vt:lpstr>Trebuchet MS</vt:lpstr>
      <vt:lpstr>Georgia</vt:lpstr>
      <vt:lpstr>Calibri</vt:lpstr>
      <vt:lpstr>Wingdings</vt:lpstr>
      <vt:lpstr>Comic Sans MS</vt:lpstr>
      <vt:lpstr>Bookman Old Style</vt:lpstr>
      <vt:lpstr>Тема1</vt:lpstr>
      <vt:lpstr>Художественная культура  Исламского Востока:  ЛОГИКА АБСТРАКТНОЙ КРАСОТЫ часть 2</vt:lpstr>
      <vt:lpstr>Изобразительное искусство</vt:lpstr>
      <vt:lpstr>Арабеска</vt:lpstr>
      <vt:lpstr>Каллиграфия книжная  </vt:lpstr>
      <vt:lpstr>Слайд 5</vt:lpstr>
      <vt:lpstr>Книжная миниатюра</vt:lpstr>
      <vt:lpstr>Слайд 7</vt:lpstr>
      <vt:lpstr>Слайд 8</vt:lpstr>
      <vt:lpstr>Слайд 9</vt:lpstr>
      <vt:lpstr>Слайд 10</vt:lpstr>
      <vt:lpstr>Слайд 11</vt:lpstr>
      <vt:lpstr>Иллюстрации к рубаи</vt:lpstr>
      <vt:lpstr>Из толкового словаря</vt:lpstr>
      <vt:lpstr>Анализ рубаи</vt:lpstr>
      <vt:lpstr>Анализ рубаи</vt:lpstr>
      <vt:lpstr>Анализ рубаи</vt:lpstr>
      <vt:lpstr>Слайд 17</vt:lpstr>
      <vt:lpstr>ВОПРОСЫ И ЗАДАНИЯ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 Исламского Востока</dc:title>
  <dc:creator>Ученик 3</dc:creator>
  <cp:lastModifiedBy>asu</cp:lastModifiedBy>
  <cp:revision>53</cp:revision>
  <dcterms:created xsi:type="dcterms:W3CDTF">2009-08-30T21:42:46Z</dcterms:created>
  <dcterms:modified xsi:type="dcterms:W3CDTF">2015-02-14T05:54:50Z</dcterms:modified>
</cp:coreProperties>
</file>