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0B66-67FA-475D-A3E1-75C284D58A34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7F89-277B-43E9-8FAF-0D6043E9D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2060848"/>
            <a:ext cx="8137525" cy="151256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 2" pitchFamily="18" charset="2"/>
              <a:buNone/>
            </a:pPr>
            <a:endParaRPr lang="ru-RU" sz="24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Сказка </a:t>
            </a:r>
          </a:p>
          <a:p>
            <a:pPr algn="ctr">
              <a:buFont typeface="Wingdings 2" pitchFamily="18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The Prince and a Nice Girl</a:t>
            </a:r>
            <a:endParaRPr lang="ru-RU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sz="28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195513" y="620713"/>
            <a:ext cx="4498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cs typeface="Arial" charset="0"/>
              </a:rPr>
              <a:t>Сочинение по английскому языку</a:t>
            </a: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5418138" y="4652963"/>
            <a:ext cx="3725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1600" b="1">
                <a:solidFill>
                  <a:srgbClr val="002060"/>
                </a:solidFill>
                <a:cs typeface="Arial" charset="0"/>
              </a:rPr>
              <a:t>Учитель английского языка</a:t>
            </a:r>
          </a:p>
          <a:p>
            <a:pPr algn="r"/>
            <a:r>
              <a:rPr lang="ru-RU" sz="1600" b="1">
                <a:solidFill>
                  <a:srgbClr val="002060"/>
                </a:solidFill>
                <a:cs typeface="Arial" charset="0"/>
              </a:rPr>
              <a:t>Шайдурова Валентина Федоровна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3563938" y="5876925"/>
            <a:ext cx="2157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cs typeface="Arial" charset="0"/>
              </a:rPr>
              <a:t>Санкт-Петебург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cs typeface="Arial" charset="0"/>
              </a:rPr>
              <a:t>2015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4932363" y="3357563"/>
            <a:ext cx="4032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cs typeface="Arial" charset="0"/>
              </a:rPr>
              <a:t>Работу </a:t>
            </a:r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выполнил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Зыкин Иван</a:t>
            </a:r>
            <a:endParaRPr lang="ru-RU" b="1" dirty="0">
              <a:solidFill>
                <a:srgbClr val="002060"/>
              </a:solidFill>
              <a:cs typeface="Arial" charset="0"/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  <a:cs typeface="Arial" charset="0"/>
              </a:rPr>
              <a:t>4М </a:t>
            </a:r>
            <a:r>
              <a:rPr lang="ru-RU" b="1" dirty="0">
                <a:solidFill>
                  <a:srgbClr val="002060"/>
                </a:solidFill>
                <a:cs typeface="Arial" charset="0"/>
              </a:rPr>
              <a:t>класс</a:t>
            </a:r>
          </a:p>
          <a:p>
            <a:pPr algn="r"/>
            <a:r>
              <a:rPr lang="ru-RU" b="1" dirty="0">
                <a:solidFill>
                  <a:srgbClr val="002060"/>
                </a:solidFill>
                <a:cs typeface="Arial" charset="0"/>
              </a:rPr>
              <a:t>ГБОУ «Школа №106»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0"/>
            <a:ext cx="5849264" cy="3861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64599" y="4509120"/>
            <a:ext cx="758406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And he didn’t see  her dirty dress and tired hands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0"/>
            <a:ext cx="6110893" cy="5040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4797152"/>
            <a:ext cx="61519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 saw a beautiful girl and married her. 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358310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476672"/>
            <a:ext cx="2933404" cy="396382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89040"/>
            <a:ext cx="6858000" cy="1655762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437112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The Prince  and a Nice Girl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51306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426335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229200"/>
            <a:ext cx="6527006" cy="12715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/>
              <a:t>Once upon the there lived </a:t>
            </a:r>
          </a:p>
          <a:p>
            <a:pPr>
              <a:buNone/>
            </a:pPr>
            <a:r>
              <a:rPr lang="en-US" sz="4000" b="1" dirty="0" smtClean="0"/>
              <a:t>a king and a queen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429630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0"/>
            <a:ext cx="3384376" cy="49059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"/>
            <a:ext cx="3384376" cy="46526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4734342"/>
            <a:ext cx="75608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king </a:t>
            </a:r>
            <a:r>
              <a:rPr lang="en-US" sz="3200" b="1" dirty="0">
                <a:solidFill>
                  <a:schemeClr val="bg1"/>
                </a:solidFill>
              </a:rPr>
              <a:t>\</a:t>
            </a:r>
            <a:r>
              <a:rPr lang="en-US" sz="3200" b="1" dirty="0" smtClean="0"/>
              <a:t>The king was angry and stupid  but          </a:t>
            </a:r>
          </a:p>
          <a:p>
            <a:r>
              <a:rPr lang="en-US" sz="3200" b="1" dirty="0" smtClean="0"/>
              <a:t>            the queen was good and smart</a:t>
            </a:r>
            <a:r>
              <a:rPr lang="ru-RU" sz="3200" b="1" dirty="0" smtClean="0"/>
              <a:t>.</a:t>
            </a:r>
            <a:endParaRPr lang="en-US" sz="3200" b="1" dirty="0" smtClean="0"/>
          </a:p>
          <a:p>
            <a:r>
              <a:rPr lang="en-US" sz="3200" b="1" dirty="0" smtClean="0"/>
              <a:t>            The had two daughters.</a:t>
            </a:r>
            <a:endParaRPr lang="ru-RU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s angry and stupid  but The king was angry and stupid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01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983216" cy="4581128"/>
          </a:xfrm>
          <a:prstGeom prst="rect">
            <a:avLst/>
          </a:prstGeom>
        </p:spPr>
      </p:pic>
      <p:pic>
        <p:nvPicPr>
          <p:cNvPr id="3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048"/>
          <a:stretch/>
        </p:blipFill>
        <p:spPr>
          <a:xfrm>
            <a:off x="5048392" y="0"/>
            <a:ext cx="4095608" cy="4509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4725144"/>
            <a:ext cx="37079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first daughter </a:t>
            </a:r>
          </a:p>
          <a:p>
            <a:r>
              <a:rPr lang="en-US" sz="2800" b="1" dirty="0" smtClean="0"/>
              <a:t>was smart  and nice.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9772" y="4653136"/>
            <a:ext cx="4204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second daughter </a:t>
            </a:r>
          </a:p>
          <a:p>
            <a:r>
              <a:rPr lang="en-US" sz="2800" b="1" dirty="0" smtClean="0"/>
              <a:t>was very angry as the king.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5085184"/>
            <a:ext cx="766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but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620688"/>
            <a:ext cx="4872542" cy="3672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4437112"/>
            <a:ext cx="57586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One day the queen died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r>
              <a:rPr lang="en-US" sz="2800" b="1" dirty="0"/>
              <a:t>T</a:t>
            </a:r>
            <a:r>
              <a:rPr lang="en-US" sz="2800" b="1" dirty="0" smtClean="0"/>
              <a:t>he king loved only his first daughter </a:t>
            </a:r>
          </a:p>
          <a:p>
            <a:r>
              <a:rPr lang="en-US" sz="2800" b="1" dirty="0" smtClean="0"/>
              <a:t>and hated the second daughter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r>
              <a:rPr lang="en-US" sz="2800" b="1" dirty="0" smtClean="0"/>
              <a:t>He always made her to do hard work.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04664"/>
            <a:ext cx="6671917" cy="37444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4365104"/>
            <a:ext cx="607826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But the girl wasn’t angry with  her dad </a:t>
            </a:r>
          </a:p>
          <a:p>
            <a:r>
              <a:rPr lang="en-US" sz="2800" b="1" dirty="0" smtClean="0"/>
              <a:t>and she was still good and nice.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0"/>
            <a:ext cx="4355976" cy="4460688"/>
          </a:xfrm>
          <a:prstGeom prst="rect">
            <a:avLst/>
          </a:prstGeom>
        </p:spPr>
      </p:pic>
      <p:pic>
        <p:nvPicPr>
          <p:cNvPr id="3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0"/>
            <a:ext cx="3600400" cy="44934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4653136"/>
            <a:ext cx="652588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One day she walked in the wood and </a:t>
            </a:r>
          </a:p>
          <a:p>
            <a:r>
              <a:rPr lang="en-US" sz="2800" b="1" dirty="0" smtClean="0"/>
              <a:t>she met a beautiful prince and fell in love. 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17" r="317" b="15572"/>
          <a:stretch/>
        </p:blipFill>
        <p:spPr>
          <a:xfrm>
            <a:off x="1907704" y="188640"/>
            <a:ext cx="4664285" cy="4248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4725144"/>
            <a:ext cx="611180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One day the prince had the  ball and</a:t>
            </a:r>
          </a:p>
          <a:p>
            <a:r>
              <a:rPr lang="en-US" sz="2800" b="1" dirty="0" smtClean="0"/>
              <a:t> the second daughter came to that ball. </a:t>
            </a:r>
          </a:p>
          <a:p>
            <a:r>
              <a:rPr lang="en-US" sz="2800" b="1" dirty="0" smtClean="0"/>
              <a:t>The Prince saw her and  fell in love too.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212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Woman and Prince</dc:title>
  <dc:creator>acer</dc:creator>
  <cp:lastModifiedBy>acer</cp:lastModifiedBy>
  <cp:revision>5</cp:revision>
  <dcterms:created xsi:type="dcterms:W3CDTF">2015-02-14T17:16:32Z</dcterms:created>
  <dcterms:modified xsi:type="dcterms:W3CDTF">2015-02-14T18:19:00Z</dcterms:modified>
</cp:coreProperties>
</file>