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3" r:id="rId2"/>
  </p:sldMasterIdLst>
  <p:notesMasterIdLst>
    <p:notesMasterId r:id="rId23"/>
  </p:notesMasterIdLst>
  <p:sldIdLst>
    <p:sldId id="288" r:id="rId3"/>
    <p:sldId id="289" r:id="rId4"/>
    <p:sldId id="276" r:id="rId5"/>
    <p:sldId id="266" r:id="rId6"/>
    <p:sldId id="269" r:id="rId7"/>
    <p:sldId id="270" r:id="rId8"/>
    <p:sldId id="264" r:id="rId9"/>
    <p:sldId id="268" r:id="rId10"/>
    <p:sldId id="286" r:id="rId11"/>
    <p:sldId id="285" r:id="rId12"/>
    <p:sldId id="284" r:id="rId13"/>
    <p:sldId id="283" r:id="rId14"/>
    <p:sldId id="282" r:id="rId15"/>
    <p:sldId id="281" r:id="rId16"/>
    <p:sldId id="280" r:id="rId17"/>
    <p:sldId id="279" r:id="rId18"/>
    <p:sldId id="287" r:id="rId19"/>
    <p:sldId id="278" r:id="rId20"/>
    <p:sldId id="290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EA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69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4385F-34D5-47C2-8249-ECC19D25380E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062A4-8028-44DC-8A25-56E071EE0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062A4-8028-44DC-8A25-56E071EE0F8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74EBA-B5B0-46B1-86B5-FAEB2A4C03E1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0A398-8A11-4578-B538-373B40B16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7479-FA93-4B54-AAE8-05F46BE47C6D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91E3-CB30-48AB-8EA8-C1251C204E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A0628-201F-46D9-B2A0-B64F506FCEA3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554E3-015B-4132-A528-467D37182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A17F3-7C6F-40EF-85F7-5050A87C3FAC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1EF98-01A3-4AD3-9A0F-D7698377D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E62C4-42B4-429F-827F-51E2DDD4D1A9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BC913-04CA-4E6D-ABAE-2ABBCDB9F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CFBC-9957-4E0C-AEFA-47200584081A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C599A-C24D-4533-BA75-579D99DBA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8D5E0-FFDB-4252-A3B3-119D7202B586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AB4E-D055-4D04-BCB4-C021193C6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6B7E-8068-4915-8643-12CACF4CC617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42157-30F7-4F26-9E5C-1E3C43B53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E3A9-1F26-43E2-8597-A17E1DEA13EB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47FC9-9078-43C2-B3C2-BC7C65F1F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42E78-9AC2-4603-A6BB-E4384F3B6CE7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D117F-FAB4-4210-A476-E3BA35ACD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4564-245E-491C-BA00-0526EF1DEE45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1D89-4DAC-44C7-839D-8944D12DA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6D5BD-EB3A-44E9-9E2B-2A910B07C79A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20FC-FA10-4D04-9348-4473DD132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0C223-8A6F-4A20-B0FF-B72946CCAB6E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34ABE-3229-44AD-9BA9-EDAD01DDF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2D3DC-372B-45ED-9BCD-B0ECC600006D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B00BB-2867-4BBC-85BF-014FFDFE5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749DC-AFC4-4663-A93C-5A8AB5060E20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591A-4D94-462C-B990-5E8E55AA8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63D68-49A4-466F-B526-393BFE104400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E6F9-06C1-413F-900A-A569D42F7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4F4C-00C0-4C83-B311-2E9396022380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F7F83-D95F-4038-9E37-635EEC836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FAA5-61D2-4530-AA4B-AC0E57ED86A0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97592-2462-4A29-8A1A-9CCD01421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4F4D2-6458-4279-BAEE-24B92E5CD762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F068-FBC2-4BA3-9F11-A9FC518C4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28B2F-AA9A-44C1-9EB2-68614BAAA5A7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D5E5B-E84C-468F-94ED-2D41467C7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67B39-C3C5-4712-B827-476B011EF551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C0B5-6875-48E7-824D-31FB5F7A3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5732F-87F3-4330-9BA6-1134E28DBB94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FEA9-9275-4DD7-A2A4-2BC8FDF09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98E58E-6B5C-4FFD-8380-9A0B8A88AB90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313A60-6F1A-4841-B6F3-FB07E4FCA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3" r:id="rId2"/>
    <p:sldLayoutId id="2147483787" r:id="rId3"/>
    <p:sldLayoutId id="2147483772" r:id="rId4"/>
    <p:sldLayoutId id="2147483771" r:id="rId5"/>
    <p:sldLayoutId id="2147483770" r:id="rId6"/>
    <p:sldLayoutId id="2147483788" r:id="rId7"/>
    <p:sldLayoutId id="2147483789" r:id="rId8"/>
    <p:sldLayoutId id="2147483769" r:id="rId9"/>
    <p:sldLayoutId id="2147483790" r:id="rId10"/>
  </p:sldLayoutIdLst>
  <p:transition spd="slow" advClick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59CEDFBD-ED81-4FCC-9C9B-76E507A3CC75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FACDA47B-3AFC-485D-B7E1-E60C9AACF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4" r:id="rId2"/>
    <p:sldLayoutId id="2147483783" r:id="rId3"/>
    <p:sldLayoutId id="2147483782" r:id="rId4"/>
    <p:sldLayoutId id="2147483781" r:id="rId5"/>
    <p:sldLayoutId id="2147483780" r:id="rId6"/>
    <p:sldLayoutId id="2147483779" r:id="rId7"/>
    <p:sldLayoutId id="2147483778" r:id="rId8"/>
    <p:sldLayoutId id="2147483777" r:id="rId9"/>
    <p:sldLayoutId id="2147483776" r:id="rId10"/>
    <p:sldLayoutId id="2147483775" r:id="rId11"/>
    <p:sldLayoutId id="2147483774" r:id="rId12"/>
  </p:sldLayoutIdLst>
  <p:transition spd="slow" advClick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mg1.liveinternet.ru/images/attach/c/4/79/212/79212445_6_3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ChangeArrowheads="1"/>
          </p:cNvSpPr>
          <p:nvPr/>
        </p:nvSpPr>
        <p:spPr bwMode="auto">
          <a:xfrm>
            <a:off x="179388" y="5229225"/>
            <a:ext cx="8785225" cy="12954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i="1">
                <a:solidFill>
                  <a:srgbClr val="993300"/>
                </a:solidFill>
              </a:rPr>
              <a:t>Учитель начальных классов</a:t>
            </a:r>
          </a:p>
          <a:p>
            <a:pPr algn="ctr">
              <a:defRPr/>
            </a:pPr>
            <a:r>
              <a:rPr lang="ru-RU" sz="1600" b="1" i="1">
                <a:solidFill>
                  <a:srgbClr val="993300"/>
                </a:solidFill>
              </a:rPr>
              <a:t>МБОУ «Жердевская СОШ»</a:t>
            </a:r>
          </a:p>
          <a:p>
            <a:pPr algn="ctr">
              <a:defRPr/>
            </a:pPr>
            <a:r>
              <a:rPr lang="ru-RU" sz="1600" b="1" i="1">
                <a:solidFill>
                  <a:srgbClr val="993300"/>
                </a:solidFill>
              </a:rPr>
              <a:t>Тамбовской области</a:t>
            </a:r>
          </a:p>
          <a:p>
            <a:pPr algn="ctr">
              <a:defRPr/>
            </a:pPr>
            <a:r>
              <a:rPr lang="ru-RU" sz="1600" b="1" i="1">
                <a:solidFill>
                  <a:srgbClr val="993300"/>
                </a:solidFill>
              </a:rPr>
              <a:t>Кузичкина Наталия Ивановна</a:t>
            </a:r>
          </a:p>
          <a:p>
            <a:pPr algn="ctr">
              <a:defRPr/>
            </a:pPr>
            <a:r>
              <a:rPr lang="ru-RU" sz="1600" b="1" i="1">
                <a:solidFill>
                  <a:srgbClr val="993300"/>
                </a:solidFill>
              </a:rPr>
              <a:t>2015 г.</a:t>
            </a:r>
          </a:p>
        </p:txBody>
      </p:sp>
      <p:sp>
        <p:nvSpPr>
          <p:cNvPr id="25603" name="Rectangle 8"/>
          <p:cNvSpPr>
            <a:spLocks noChangeArrowheads="1"/>
          </p:cNvSpPr>
          <p:nvPr/>
        </p:nvSpPr>
        <p:spPr bwMode="auto">
          <a:xfrm>
            <a:off x="2209800" y="2667000"/>
            <a:ext cx="4724400" cy="2362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i="1" dirty="0">
                <a:solidFill>
                  <a:srgbClr val="993300"/>
                </a:solidFill>
              </a:rPr>
              <a:t>Интерактивный тренажёр </a:t>
            </a:r>
          </a:p>
          <a:p>
            <a:pPr algn="ctr">
              <a:defRPr/>
            </a:pPr>
            <a:r>
              <a:rPr lang="ru-RU" sz="2000" b="1" i="1" dirty="0">
                <a:solidFill>
                  <a:srgbClr val="993300"/>
                </a:solidFill>
              </a:rPr>
              <a:t>по русскому языку </a:t>
            </a:r>
          </a:p>
          <a:p>
            <a:pPr algn="ctr">
              <a:defRPr/>
            </a:pPr>
            <a:r>
              <a:rPr lang="ru-RU" sz="2400" b="1" i="1" dirty="0">
                <a:solidFill>
                  <a:srgbClr val="993300"/>
                </a:solidFill>
              </a:rPr>
              <a:t>«Безударные гласные, </a:t>
            </a:r>
          </a:p>
          <a:p>
            <a:pPr algn="ctr">
              <a:defRPr/>
            </a:pPr>
            <a:r>
              <a:rPr lang="ru-RU" sz="2400" b="1" i="1" dirty="0">
                <a:solidFill>
                  <a:srgbClr val="993300"/>
                </a:solidFill>
              </a:rPr>
              <a:t>проверяемые ударением»</a:t>
            </a:r>
            <a:r>
              <a:rPr lang="ru-RU" sz="2000" b="1" i="1" dirty="0">
                <a:solidFill>
                  <a:srgbClr val="993300"/>
                </a:solidFill>
              </a:rPr>
              <a:t> </a:t>
            </a:r>
          </a:p>
          <a:p>
            <a:pPr algn="ctr">
              <a:defRPr/>
            </a:pPr>
            <a:r>
              <a:rPr lang="ru-RU" sz="2000" b="1" i="1" dirty="0">
                <a:solidFill>
                  <a:srgbClr val="993300"/>
                </a:solidFill>
              </a:rPr>
              <a:t>2 класс</a:t>
            </a:r>
          </a:p>
        </p:txBody>
      </p:sp>
      <p:pic>
        <p:nvPicPr>
          <p:cNvPr id="25604" name="Picture 36" descr="Петуш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063" y="2708275"/>
            <a:ext cx="1911350" cy="23050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5605" name="Picture 6" descr="Петуш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708275"/>
            <a:ext cx="1908175" cy="23034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5610" name="Picture 9" descr="risunok1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913"/>
            <a:ext cx="181927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2" descr="http://goldina-myclas.ucoz.ru/avatar/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4075" y="765175"/>
            <a:ext cx="6858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036768" y="6245696"/>
            <a:ext cx="978408" cy="48463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1525" y="1981200"/>
            <a:ext cx="3409950" cy="4114800"/>
          </a:xfrm>
        </p:spPr>
      </p:pic>
      <p:sp>
        <p:nvSpPr>
          <p:cNvPr id="34819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1371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з…мля</a:t>
            </a:r>
          </a:p>
        </p:txBody>
      </p:sp>
      <p:sp>
        <p:nvSpPr>
          <p:cNvPr id="34820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34821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1525" y="1981200"/>
            <a:ext cx="3409950" cy="4114800"/>
          </a:xfrm>
        </p:spPr>
      </p:pic>
      <p:sp>
        <p:nvSpPr>
          <p:cNvPr id="35843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м…чи</a:t>
            </a:r>
          </a:p>
        </p:txBody>
      </p:sp>
      <p:sp>
        <p:nvSpPr>
          <p:cNvPr id="35844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845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989138"/>
            <a:ext cx="3409950" cy="4114800"/>
          </a:xfrm>
        </p:spPr>
      </p:pic>
      <p:sp>
        <p:nvSpPr>
          <p:cNvPr id="36867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гл…за</a:t>
            </a:r>
          </a:p>
        </p:txBody>
      </p:sp>
      <p:sp>
        <p:nvSpPr>
          <p:cNvPr id="36868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6869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</a:rPr>
              <a:t>о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989138"/>
            <a:ext cx="3409950" cy="4114800"/>
          </a:xfrm>
        </p:spPr>
      </p:pic>
      <p:sp>
        <p:nvSpPr>
          <p:cNvPr id="37891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б…лила</a:t>
            </a:r>
          </a:p>
        </p:txBody>
      </p:sp>
      <p:sp>
        <p:nvSpPr>
          <p:cNvPr id="37892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37893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989138"/>
            <a:ext cx="3409950" cy="4114800"/>
          </a:xfrm>
        </p:spPr>
      </p:pic>
      <p:sp>
        <p:nvSpPr>
          <p:cNvPr id="38915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н…га</a:t>
            </a:r>
          </a:p>
        </p:txBody>
      </p:sp>
      <p:sp>
        <p:nvSpPr>
          <p:cNvPr id="38916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38917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989138"/>
            <a:ext cx="3409950" cy="4114800"/>
          </a:xfrm>
        </p:spPr>
      </p:pic>
      <p:sp>
        <p:nvSpPr>
          <p:cNvPr id="39939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dirty="0" err="1" smtClean="0">
                <a:solidFill>
                  <a:schemeClr val="tx1"/>
                </a:solidFill>
                <a:effectLst/>
                <a:latin typeface="Arial" charset="0"/>
              </a:rPr>
              <a:t>хол</a:t>
            </a:r>
            <a:r>
              <a:rPr lang="ru-RU" b="1" i="1" dirty="0" smtClean="0">
                <a:solidFill>
                  <a:schemeClr val="tx1"/>
                </a:solidFill>
                <a:effectLst/>
                <a:latin typeface="Arial" charset="0"/>
              </a:rPr>
              <a:t>…</a:t>
            </a:r>
            <a:r>
              <a:rPr lang="ru-RU" b="1" i="1" dirty="0" err="1" smtClean="0">
                <a:solidFill>
                  <a:schemeClr val="tx1"/>
                </a:solidFill>
                <a:effectLst/>
                <a:latin typeface="Arial" charset="0"/>
              </a:rPr>
              <a:t>д</a:t>
            </a:r>
            <a:endParaRPr lang="ru-RU" b="1" i="1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940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39941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989138"/>
            <a:ext cx="3409950" cy="4114800"/>
          </a:xfrm>
        </p:spPr>
      </p:pic>
      <p:sp>
        <p:nvSpPr>
          <p:cNvPr id="40963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з…лёный</a:t>
            </a:r>
          </a:p>
        </p:txBody>
      </p:sp>
      <p:sp>
        <p:nvSpPr>
          <p:cNvPr id="40964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0965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989138"/>
            <a:ext cx="3409950" cy="4114800"/>
          </a:xfrm>
        </p:spPr>
      </p:pic>
      <p:sp>
        <p:nvSpPr>
          <p:cNvPr id="4198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1371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б…жать</a:t>
            </a:r>
          </a:p>
        </p:txBody>
      </p:sp>
      <p:sp>
        <p:nvSpPr>
          <p:cNvPr id="41988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1989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989138"/>
            <a:ext cx="3409950" cy="4114800"/>
          </a:xfrm>
        </p:spPr>
      </p:pic>
      <p:sp>
        <p:nvSpPr>
          <p:cNvPr id="43011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Arial" charset="0"/>
              </a:rPr>
              <a:t>л…теть</a:t>
            </a:r>
          </a:p>
        </p:txBody>
      </p:sp>
      <p:sp>
        <p:nvSpPr>
          <p:cNvPr id="43012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43013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371600"/>
          </a:xfrm>
        </p:spPr>
        <p:txBody>
          <a:bodyPr/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  <p:pic>
        <p:nvPicPr>
          <p:cNvPr id="6" name="Picture 6" descr="Петуш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060848"/>
            <a:ext cx="3409950" cy="4114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596336" y="6093296"/>
            <a:ext cx="1152128" cy="54868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rrowheads="1"/>
          </p:cNvSpPr>
          <p:nvPr/>
        </p:nvSpPr>
        <p:spPr bwMode="auto">
          <a:xfrm>
            <a:off x="1116013" y="549275"/>
            <a:ext cx="7129462" cy="32400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600" b="1" i="1">
                <a:solidFill>
                  <a:srgbClr val="993300"/>
                </a:solidFill>
              </a:rPr>
              <a:t>Вставь пропущенные </a:t>
            </a:r>
          </a:p>
          <a:p>
            <a:pPr algn="ctr">
              <a:defRPr/>
            </a:pPr>
            <a:r>
              <a:rPr lang="ru-RU" sz="3600" b="1" i="1">
                <a:solidFill>
                  <a:srgbClr val="993300"/>
                </a:solidFill>
              </a:rPr>
              <a:t>безударные гласные</a:t>
            </a:r>
          </a:p>
        </p:txBody>
      </p:sp>
      <p:sp>
        <p:nvSpPr>
          <p:cNvPr id="3" name="Стрелка вправо 2">
            <a:hlinkClick r:id="" action="ppaction://hlinkshowjump?jump=nextslide"/>
          </p:cNvPr>
          <p:cNvSpPr/>
          <p:nvPr/>
        </p:nvSpPr>
        <p:spPr>
          <a:xfrm>
            <a:off x="7452320" y="6093296"/>
            <a:ext cx="1410456" cy="57606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4" name="Стрелка влево 3">
            <a:hlinkClick r:id="" action="ppaction://hlinkshowjump?jump=lastslide"/>
          </p:cNvPr>
          <p:cNvSpPr/>
          <p:nvPr/>
        </p:nvSpPr>
        <p:spPr>
          <a:xfrm>
            <a:off x="395536" y="6093296"/>
            <a:ext cx="1440160" cy="484632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источники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effectLst/>
              </a:rPr>
              <a:t>Источник картинки</a:t>
            </a:r>
          </a:p>
        </p:txBody>
      </p:sp>
      <p:sp>
        <p:nvSpPr>
          <p:cNvPr id="4403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229600" cy="4114800"/>
          </a:xfrm>
          <a:noFill/>
        </p:spPr>
        <p:txBody>
          <a:bodyPr/>
          <a:lstStyle/>
          <a:p>
            <a:r>
              <a:rPr lang="ru-RU" b="1" i="1" dirty="0" smtClean="0">
                <a:effectLst/>
              </a:rPr>
              <a:t>Петушок -  </a:t>
            </a:r>
            <a:r>
              <a:rPr lang="ru-RU" b="1" i="1" dirty="0" smtClean="0">
                <a:effectLst/>
                <a:hlinkClick r:id="rId3"/>
              </a:rPr>
              <a:t>http://img1.liveinternet.ru/images/attach/c/4/79/212/79212445_6_3.gif</a:t>
            </a:r>
            <a:endParaRPr lang="ru-RU" b="1" i="1" dirty="0" smtClean="0">
              <a:effectLst/>
            </a:endParaRPr>
          </a:p>
        </p:txBody>
      </p:sp>
      <p:sp>
        <p:nvSpPr>
          <p:cNvPr id="4" name="Стрелка вправо 3">
            <a:hlinkClick r:id="rId4" action="ppaction://hlinksldjump"/>
          </p:cNvPr>
          <p:cNvSpPr/>
          <p:nvPr/>
        </p:nvSpPr>
        <p:spPr>
          <a:xfrm>
            <a:off x="7092280" y="5013176"/>
            <a:ext cx="1440160" cy="72008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5" name="Стрелка вправо 4">
            <a:hlinkClick r:id="" action="ppaction://hlinkshowjump?jump=endshow"/>
          </p:cNvPr>
          <p:cNvSpPr/>
          <p:nvPr/>
        </p:nvSpPr>
        <p:spPr>
          <a:xfrm>
            <a:off x="7092280" y="5949280"/>
            <a:ext cx="1440160" cy="64807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1371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тр…ва</a:t>
            </a:r>
          </a:p>
        </p:txBody>
      </p:sp>
      <p:sp>
        <p:nvSpPr>
          <p:cNvPr id="22" name="Заголовок 7"/>
          <p:cNvSpPr txBox="1">
            <a:spLocks/>
          </p:cNvSpPr>
          <p:nvPr/>
        </p:nvSpPr>
        <p:spPr bwMode="auto">
          <a:xfrm>
            <a:off x="1511300" y="0"/>
            <a:ext cx="61214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3" name="Picture 3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7725" y="1989138"/>
            <a:ext cx="3409950" cy="4114800"/>
          </a:xfrm>
        </p:spPr>
      </p:pic>
      <p:pic>
        <p:nvPicPr>
          <p:cNvPr id="27654" name="Picture 36" descr="Петуш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3409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cs typeface="Times New Roman" pitchFamily="18" charset="0"/>
              </a:rPr>
              <a:t>а</a:t>
            </a:r>
          </a:p>
        </p:txBody>
      </p:sp>
      <p:sp>
        <p:nvSpPr>
          <p:cNvPr id="27655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о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5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1525" y="1981200"/>
            <a:ext cx="3409950" cy="4114800"/>
          </a:xfrm>
        </p:spPr>
      </p:pic>
      <p:sp>
        <p:nvSpPr>
          <p:cNvPr id="28675" name="Rectangle 7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chemeClr val="tx1"/>
                </a:solidFill>
                <a:effectLst/>
                <a:latin typeface="Arial" charset="0"/>
              </a:rPr>
              <a:t>…</a:t>
            </a:r>
            <a:r>
              <a:rPr lang="ru-RU" b="1" i="1" dirty="0" err="1" smtClean="0">
                <a:solidFill>
                  <a:schemeClr val="tx1"/>
                </a:solidFill>
                <a:effectLst/>
                <a:latin typeface="Arial" charset="0"/>
              </a:rPr>
              <a:t>кно</a:t>
            </a:r>
            <a:endParaRPr lang="ru-RU" b="1" i="1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676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84888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8677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5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1525" y="1981200"/>
            <a:ext cx="3409950" cy="4114800"/>
          </a:xfrm>
        </p:spPr>
      </p:pic>
      <p:sp>
        <p:nvSpPr>
          <p:cNvPr id="29699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д…ма</a:t>
            </a:r>
          </a:p>
        </p:txBody>
      </p:sp>
      <p:sp>
        <p:nvSpPr>
          <p:cNvPr id="29700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29701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5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1525" y="1981200"/>
            <a:ext cx="3409950" cy="4114800"/>
          </a:xfrm>
        </p:spPr>
      </p:pic>
      <p:sp>
        <p:nvSpPr>
          <p:cNvPr id="30723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ст…на</a:t>
            </a:r>
          </a:p>
        </p:txBody>
      </p:sp>
      <p:sp>
        <p:nvSpPr>
          <p:cNvPr id="30724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30725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5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1525" y="1981200"/>
            <a:ext cx="3409950" cy="4114800"/>
          </a:xfrm>
        </p:spPr>
      </p:pic>
      <p:sp>
        <p:nvSpPr>
          <p:cNvPr id="3174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1371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п…ро</a:t>
            </a:r>
          </a:p>
        </p:txBody>
      </p:sp>
      <p:sp>
        <p:nvSpPr>
          <p:cNvPr id="31748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31749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5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1525" y="1981200"/>
            <a:ext cx="3409950" cy="4114800"/>
          </a:xfrm>
        </p:spPr>
      </p:pic>
      <p:sp>
        <p:nvSpPr>
          <p:cNvPr id="32771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ст…лы</a:t>
            </a:r>
          </a:p>
        </p:txBody>
      </p:sp>
      <p:sp>
        <p:nvSpPr>
          <p:cNvPr id="32772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32773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6" descr="Петушок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1525" y="1981200"/>
            <a:ext cx="3409950" cy="4114800"/>
          </a:xfrm>
        </p:spPr>
      </p:pic>
      <p:sp>
        <p:nvSpPr>
          <p:cNvPr id="33795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chemeClr val="tx1"/>
                </a:solidFill>
                <a:effectLst/>
                <a:latin typeface="Arial" charset="0"/>
              </a:rPr>
              <a:t>з…ма</a:t>
            </a:r>
          </a:p>
        </p:txBody>
      </p:sp>
      <p:sp>
        <p:nvSpPr>
          <p:cNvPr id="33796" name="Прямоугольник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6011863" y="242887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33797" name="Прямоугольник 7">
            <a:hlinkClick r:id="" action="ppaction://noaction">
              <a:snd r:embed="rId4" name="wind.wav"/>
            </a:hlinkClick>
          </p:cNvPr>
          <p:cNvSpPr>
            <a:spLocks noChangeArrowheads="1"/>
          </p:cNvSpPr>
          <p:nvPr/>
        </p:nvSpPr>
        <p:spPr bwMode="auto">
          <a:xfrm>
            <a:off x="6011863" y="4149725"/>
            <a:ext cx="1223962" cy="10001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>
                <a:latin typeface="Times New Roman" pitchFamily="18" charset="0"/>
              </a:rPr>
              <a:t>е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кстура">
  <a:themeElements>
    <a:clrScheme name="Текстура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728</TotalTime>
  <Words>97</Words>
  <Application>Microsoft Office PowerPoint</Application>
  <PresentationFormat>Экран (4:3)</PresentationFormat>
  <Paragraphs>68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Волна</vt:lpstr>
      <vt:lpstr>Текстура</vt:lpstr>
      <vt:lpstr>Слайд 1</vt:lpstr>
      <vt:lpstr>Слайд 2</vt:lpstr>
      <vt:lpstr>тр…ва</vt:lpstr>
      <vt:lpstr>…кно</vt:lpstr>
      <vt:lpstr>д…ма</vt:lpstr>
      <vt:lpstr>ст…на</vt:lpstr>
      <vt:lpstr>п…ро</vt:lpstr>
      <vt:lpstr>ст…лы</vt:lpstr>
      <vt:lpstr>з…ма</vt:lpstr>
      <vt:lpstr>з…мля</vt:lpstr>
      <vt:lpstr>м…чи</vt:lpstr>
      <vt:lpstr>гл…за</vt:lpstr>
      <vt:lpstr>б…лила</vt:lpstr>
      <vt:lpstr>н…га</vt:lpstr>
      <vt:lpstr>хол…д</vt:lpstr>
      <vt:lpstr>з…лёный</vt:lpstr>
      <vt:lpstr>б…жать</vt:lpstr>
      <vt:lpstr>л…теть</vt:lpstr>
      <vt:lpstr>МОЛОДЦЫ!</vt:lpstr>
      <vt:lpstr>Источник картинки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Оля</cp:lastModifiedBy>
  <cp:revision>95</cp:revision>
  <dcterms:modified xsi:type="dcterms:W3CDTF">2015-01-17T14:23:07Z</dcterms:modified>
</cp:coreProperties>
</file>