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97539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81050" y="332656"/>
            <a:ext cx="7772400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CLOTHES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347569"/>
            <a:ext cx="8719201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№2»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Республики</a:t>
            </a:r>
            <a:endParaRPr lang="en-US" sz="28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6398" y="3157040"/>
            <a:ext cx="7916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smtClean="0">
                <a:solidFill>
                  <a:srgbClr val="00FFFF"/>
                </a:solidFill>
              </a:rPr>
              <a:t>Интерактивная тренажёр-игра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от 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Awesome the Owl</a:t>
            </a:r>
            <a:endParaRPr lang="ru-RU" altLang="ru-RU" sz="24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для активизации лексики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в младших классах</a:t>
            </a:r>
            <a:endParaRPr lang="ru-RU" altLang="ru-RU" sz="2400" b="1" dirty="0">
              <a:solidFill>
                <a:srgbClr val="00FFFF"/>
              </a:solidFill>
            </a:endParaRPr>
          </a:p>
        </p:txBody>
      </p:sp>
      <p:pic>
        <p:nvPicPr>
          <p:cNvPr id="3077" name="Picture 5" descr="C:\Users\1\Desktop\Clothes_Rack_furniture_icon_ID_6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9603"/>
            <a:ext cx="3343799" cy="25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38"/>
            <a:ext cx="9169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words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topic CLOTHES? 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2951312" y="4833156"/>
            <a:ext cx="6192688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Start!</a:t>
            </a:r>
            <a:endParaRPr lang="uk-UA" sz="8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C:\Users\1\Desktop\ClothesSwish(web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427"/>
            <a:ext cx="3347864" cy="35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0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Mittens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Scarf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Шарф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Shoes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Туфли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Trousers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Брюки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3951655"/>
            <a:ext cx="1952302" cy="27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2538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Boots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755182"/>
            <a:ext cx="4714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Cap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кепка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726102"/>
            <a:ext cx="4714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Coat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пальто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046" y="3433988"/>
            <a:ext cx="4713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Raincoat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плащ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0" y="5014315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119142"/>
            <a:ext cx="3024336" cy="273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6" y="8387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Dress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платье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98505"/>
            <a:ext cx="4490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куртка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71438" y="2803575"/>
            <a:ext cx="446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Jeans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джинсы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0737" y="3573016"/>
            <a:ext cx="4381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Sweater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свитер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180528" y="3663426"/>
            <a:ext cx="2242297" cy="319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5313" y="100787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T-shirt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футболка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4565" y="1827444"/>
            <a:ext cx="4482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Shirt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рубашка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7656" y="2569258"/>
            <a:ext cx="4455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Skirt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юбка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193" y="3309483"/>
            <a:ext cx="4443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Shorts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шорты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74321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1051" y="3717032"/>
            <a:ext cx="2376082" cy="335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8" y="5001544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5" y="8387"/>
            <a:ext cx="442912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512" y="1008902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Socks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носки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49313" y="1834946"/>
            <a:ext cx="4490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Tights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колготки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08355" y="2633635"/>
            <a:ext cx="4608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Trainers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кроссовки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41" y="499566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81154" y="8387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3223" y="3473956"/>
            <a:ext cx="45894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23" y="5029108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127178"/>
            <a:ext cx="34804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Job!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508" y="2875002"/>
            <a:ext cx="416517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ru-RU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28</cp:revision>
  <dcterms:created xsi:type="dcterms:W3CDTF">2014-10-25T10:25:03Z</dcterms:created>
  <dcterms:modified xsi:type="dcterms:W3CDTF">2015-02-16T18:50:13Z</dcterms:modified>
</cp:coreProperties>
</file>