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7" r:id="rId4"/>
    <p:sldId id="258" r:id="rId5"/>
    <p:sldId id="264" r:id="rId6"/>
    <p:sldId id="260" r:id="rId7"/>
    <p:sldId id="259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C07CDD-DE10-4783-81B7-89B89F76A33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BE910-A894-4B19-95A1-1E57C0D518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844824"/>
            <a:ext cx="8136904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Описание внешности человека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класс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54,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УМК М.З.Биболетова 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466" y="4221088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877272"/>
            <a:ext cx="2157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bc2a_9551812f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5803900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de16_95d31428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4495800" cy="4389437"/>
          </a:xfrm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65008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/>
              <a:t>   </a:t>
            </a:r>
            <a:r>
              <a:rPr lang="en-US" sz="5400" b="1" dirty="0" smtClean="0">
                <a:solidFill>
                  <a:srgbClr val="00B050"/>
                </a:solidFill>
              </a:rPr>
              <a:t>Good Work!</a:t>
            </a:r>
            <a:endParaRPr lang="en-US" sz="48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5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Thank you!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x_4912f8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5715000" cy="4286250"/>
          </a:xfrm>
          <a:prstGeom prst="rect">
            <a:avLst/>
          </a:prstGeom>
        </p:spPr>
      </p:pic>
      <p:sp>
        <p:nvSpPr>
          <p:cNvPr id="6" name="Action Button: End 5">
            <a:hlinkClick r:id="" action="ppaction://hlinkshowjump?jump=endshow" highlightClick="1"/>
          </p:cNvPr>
          <p:cNvSpPr/>
          <p:nvPr/>
        </p:nvSpPr>
        <p:spPr>
          <a:xfrm>
            <a:off x="8244408" y="6093296"/>
            <a:ext cx="504056" cy="4663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32856"/>
            <a:ext cx="68551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Содержание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Слова и фразы для описания внешности человека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/>
            <a:endParaRPr lang="ru-RU" sz="2000" b="1" dirty="0" smtClean="0"/>
          </a:p>
          <a:p>
            <a:pPr marL="342900" indent="-342900"/>
            <a:r>
              <a:rPr lang="ru-RU" sz="2000" b="1" dirty="0" smtClean="0"/>
              <a:t>2.    Картинки для  </a:t>
            </a:r>
            <a:r>
              <a:rPr lang="ru-RU" sz="2000" b="1" dirty="0" smtClean="0"/>
              <a:t>писания внешности </a:t>
            </a:r>
            <a:endParaRPr lang="ru-RU" sz="2000" b="1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7524328" y="3068960"/>
            <a:ext cx="39434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524328" y="3933056"/>
            <a:ext cx="39434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_32db0_1226fd46_XL.jpg"/>
          <p:cNvPicPr>
            <a:picLocks noChangeAspect="1"/>
          </p:cNvPicPr>
          <p:nvPr/>
        </p:nvPicPr>
        <p:blipFill>
          <a:blip r:embed="rId4" cstate="print"/>
          <a:srcRect l="20324" r="16014"/>
          <a:stretch>
            <a:fillRect/>
          </a:stretch>
        </p:blipFill>
        <p:spPr>
          <a:xfrm>
            <a:off x="5076056" y="188640"/>
            <a:ext cx="2592288" cy="2707836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23728" y="1268760"/>
            <a:ext cx="8229600" cy="43894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00B0F0"/>
                </a:solidFill>
              </a:rPr>
              <a:t>I</a:t>
            </a:r>
          </a:p>
          <a:p>
            <a:pPr>
              <a:buNone/>
            </a:pPr>
            <a:r>
              <a:rPr lang="en-US" sz="3900" b="1" dirty="0" smtClean="0">
                <a:solidFill>
                  <a:srgbClr val="00B0F0"/>
                </a:solidFill>
              </a:rPr>
              <a:t>We</a:t>
            </a:r>
          </a:p>
          <a:p>
            <a:pPr>
              <a:buNone/>
            </a:pPr>
            <a:r>
              <a:rPr lang="en-US" sz="3900" b="1" dirty="0" smtClean="0">
                <a:solidFill>
                  <a:srgbClr val="00B0F0"/>
                </a:solidFill>
              </a:rPr>
              <a:t>You            have got</a:t>
            </a:r>
          </a:p>
          <a:p>
            <a:pPr>
              <a:buNone/>
            </a:pPr>
            <a:r>
              <a:rPr lang="en-US" sz="3900" b="1" dirty="0" smtClean="0">
                <a:solidFill>
                  <a:srgbClr val="00B0F0"/>
                </a:solidFill>
              </a:rPr>
              <a:t>They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500" b="1" dirty="0" smtClean="0">
                <a:solidFill>
                  <a:srgbClr val="00B050"/>
                </a:solidFill>
              </a:rPr>
              <a:t>He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B050"/>
                </a:solidFill>
              </a:rPr>
              <a:t>She            </a:t>
            </a:r>
            <a:r>
              <a:rPr lang="en-US" sz="3500" b="1" dirty="0" smtClean="0">
                <a:solidFill>
                  <a:srgbClr val="FF0000"/>
                </a:solidFill>
              </a:rPr>
              <a:t> has got</a:t>
            </a:r>
            <a:r>
              <a:rPr lang="en-US" sz="3500" b="1" dirty="0" smtClean="0">
                <a:solidFill>
                  <a:srgbClr val="00B050"/>
                </a:solidFill>
              </a:rPr>
              <a:t>     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B050"/>
                </a:solidFill>
              </a:rPr>
              <a:t>It</a:t>
            </a:r>
            <a:endParaRPr lang="ru-RU" sz="3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492283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400" b="1" dirty="0" smtClean="0"/>
              <a:t>round / oval   </a:t>
            </a:r>
            <a:r>
              <a:rPr lang="en-US" sz="4400" b="1" dirty="0" smtClean="0">
                <a:solidFill>
                  <a:srgbClr val="00B050"/>
                </a:solidFill>
              </a:rPr>
              <a:t>face</a:t>
            </a:r>
          </a:p>
          <a:p>
            <a:pPr algn="ctr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green / brown/blue  </a:t>
            </a:r>
            <a:r>
              <a:rPr lang="en-US" sz="4400" b="1" dirty="0" smtClean="0">
                <a:solidFill>
                  <a:srgbClr val="00B050"/>
                </a:solidFill>
              </a:rPr>
              <a:t>eyes</a:t>
            </a:r>
          </a:p>
          <a:p>
            <a:pPr algn="ctr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big /small  </a:t>
            </a:r>
            <a:r>
              <a:rPr lang="en-US" sz="4400" b="1" dirty="0" smtClean="0">
                <a:solidFill>
                  <a:srgbClr val="00B050"/>
                </a:solidFill>
              </a:rPr>
              <a:t>ears</a:t>
            </a:r>
          </a:p>
          <a:p>
            <a:pPr algn="ctr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dark / fair / blond   </a:t>
            </a:r>
            <a:r>
              <a:rPr lang="en-US" sz="4400" b="1" dirty="0" smtClean="0">
                <a:solidFill>
                  <a:srgbClr val="00B050"/>
                </a:solidFill>
              </a:rPr>
              <a:t>hair</a:t>
            </a:r>
          </a:p>
          <a:p>
            <a:pPr algn="ctr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merry / funny / sad </a:t>
            </a:r>
            <a:r>
              <a:rPr lang="en-US" sz="4400" b="1" dirty="0" smtClean="0">
                <a:solidFill>
                  <a:srgbClr val="00B050"/>
                </a:solidFill>
              </a:rPr>
              <a:t> face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kind / beautiful / angry  </a:t>
            </a:r>
            <a:r>
              <a:rPr lang="en-US" sz="4400" b="1" dirty="0" smtClean="0">
                <a:solidFill>
                  <a:srgbClr val="00B050"/>
                </a:solidFill>
              </a:rPr>
              <a:t>face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6115_6adcdc8a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073775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c356_ac1a5e85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152503" cy="6074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7d65_e9fd8983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15718"/>
            <a:ext cx="5982196" cy="5130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271a_4eca14b5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3860279" cy="57946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7d64_7acc6792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3502025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95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3 класс   Урок 54 </dc:title>
  <dc:creator>Шайдурова ВФ ГБОУ Школа№106</dc:creator>
  <cp:lastModifiedBy>acer</cp:lastModifiedBy>
  <cp:revision>4</cp:revision>
  <dcterms:created xsi:type="dcterms:W3CDTF">2007-12-20T21:44:31Z</dcterms:created>
  <dcterms:modified xsi:type="dcterms:W3CDTF">2015-02-17T20:28:14Z</dcterms:modified>
</cp:coreProperties>
</file>