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4" r:id="rId10"/>
    <p:sldId id="276" r:id="rId11"/>
    <p:sldId id="275" r:id="rId12"/>
    <p:sldId id="271" r:id="rId13"/>
    <p:sldId id="272" r:id="rId14"/>
    <p:sldId id="263" r:id="rId15"/>
    <p:sldId id="264" r:id="rId16"/>
    <p:sldId id="265" r:id="rId17"/>
    <p:sldId id="266" r:id="rId18"/>
    <p:sldId id="267" r:id="rId19"/>
    <p:sldId id="268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80" autoAdjust="0"/>
    <p:restoredTop sz="94660" autoAdjust="0"/>
  </p:normalViewPr>
  <p:slideViewPr>
    <p:cSldViewPr>
      <p:cViewPr varScale="1">
        <p:scale>
          <a:sx n="73" d="100"/>
          <a:sy n="73" d="100"/>
        </p:scale>
        <p:origin x="-5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5A18-CAC5-43AD-AFAA-691D429B6A9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8390-49A5-4FB2-865B-4784155D2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5A18-CAC5-43AD-AFAA-691D429B6A9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8390-49A5-4FB2-865B-4784155D2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5A18-CAC5-43AD-AFAA-691D429B6A9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8390-49A5-4FB2-865B-4784155D2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5A18-CAC5-43AD-AFAA-691D429B6A9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8390-49A5-4FB2-865B-4784155D2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5A18-CAC5-43AD-AFAA-691D429B6A9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8390-49A5-4FB2-865B-4784155D2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5A18-CAC5-43AD-AFAA-691D429B6A9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8390-49A5-4FB2-865B-4784155D2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5A18-CAC5-43AD-AFAA-691D429B6A9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8390-49A5-4FB2-865B-4784155D2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5A18-CAC5-43AD-AFAA-691D429B6A9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8390-49A5-4FB2-865B-4784155D2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5A18-CAC5-43AD-AFAA-691D429B6A9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8390-49A5-4FB2-865B-4784155D2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5A18-CAC5-43AD-AFAA-691D429B6A9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8390-49A5-4FB2-865B-4784155D2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5A18-CAC5-43AD-AFAA-691D429B6A9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868390-49A5-4FB2-865B-4784155D25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A35A18-CAC5-43AD-AFAA-691D429B6A95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868390-49A5-4FB2-865B-4784155D255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76672"/>
            <a:ext cx="4741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Презентация по английскому языку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4466" y="4509120"/>
            <a:ext cx="4619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Шайдурова Валентина Федоровна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английского языка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ГБОУ «Школа №106»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5949280"/>
            <a:ext cx="2317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Санкт-Петербург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3500" y="1916832"/>
            <a:ext cx="551317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Времена года.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Разучивание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стихотворения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класс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Урок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35,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УМК М.З. Биболетова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3643306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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>
            <a:hlinkClick r:id="" action="ppaction://hlinkshowjump?jump=endshow"/>
          </p:cNvPr>
          <p:cNvSpPr/>
          <p:nvPr/>
        </p:nvSpPr>
        <p:spPr>
          <a:xfrm>
            <a:off x="4929190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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6215074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3"/>
              </a:rPr>
              <a:t>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hlinkClick r:id="" action="ppaction://hlinkshowjump?jump=previousslide"/>
          </p:cNvPr>
          <p:cNvSpPr/>
          <p:nvPr/>
        </p:nvSpPr>
        <p:spPr>
          <a:xfrm>
            <a:off x="2357422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 3"/>
              </a:rPr>
              <a:t>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2" descr="C:\Users\User\Documents\Шайдурова ВФ\Михайловское 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145284" y="285728"/>
            <a:ext cx="15388937" cy="5554657"/>
          </a:xfrm>
          <a:prstGeom prst="rect">
            <a:avLst/>
          </a:prstGeom>
          <a:noFill/>
        </p:spPr>
      </p:pic>
      <p:pic>
        <p:nvPicPr>
          <p:cNvPr id="10" name="Picture 2" descr="C:\Users\User\Documents\Шайдурова ВФ\Михайловское 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7" y="214290"/>
            <a:ext cx="3071833" cy="2304030"/>
          </a:xfrm>
          <a:prstGeom prst="rect">
            <a:avLst/>
          </a:prstGeom>
          <a:noFill/>
        </p:spPr>
      </p:pic>
      <p:pic>
        <p:nvPicPr>
          <p:cNvPr id="12" name="Picture 2" descr="C:\Users\User\Documents\Шайдурова ВФ\IMG_19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143248"/>
            <a:ext cx="3054400" cy="2290957"/>
          </a:xfrm>
          <a:prstGeom prst="rect">
            <a:avLst/>
          </a:prstGeom>
          <a:noFill/>
        </p:spPr>
      </p:pic>
      <p:pic>
        <p:nvPicPr>
          <p:cNvPr id="16" name="Picture 2" descr="E:\сентябрь 2008 0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95943" y="214290"/>
            <a:ext cx="3048023" cy="228601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57158" y="250030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Spring is green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57158" y="5415993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Summer is bright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5572132" y="2500306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Autumn is yellow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3643306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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>
            <a:hlinkClick r:id="" action="ppaction://hlinkshowjump?jump=endshow"/>
          </p:cNvPr>
          <p:cNvSpPr/>
          <p:nvPr/>
        </p:nvSpPr>
        <p:spPr>
          <a:xfrm>
            <a:off x="4929190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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6215074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3"/>
              </a:rPr>
              <a:t>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hlinkClick r:id="" action="ppaction://hlinkshowjump?jump=previousslide"/>
          </p:cNvPr>
          <p:cNvSpPr/>
          <p:nvPr/>
        </p:nvSpPr>
        <p:spPr>
          <a:xfrm>
            <a:off x="2357422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 3"/>
              </a:rPr>
              <a:t>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2" descr="C:\Users\User\Documents\Шайдурова ВФ\Михайловское 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145284" y="285728"/>
            <a:ext cx="15388937" cy="5554657"/>
          </a:xfrm>
          <a:prstGeom prst="rect">
            <a:avLst/>
          </a:prstGeom>
          <a:noFill/>
        </p:spPr>
      </p:pic>
      <p:pic>
        <p:nvPicPr>
          <p:cNvPr id="9" name="Picture 2" descr="E:\IMG_48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165698"/>
            <a:ext cx="3000396" cy="2250296"/>
          </a:xfrm>
          <a:prstGeom prst="rect">
            <a:avLst/>
          </a:prstGeom>
          <a:noFill/>
        </p:spPr>
      </p:pic>
      <p:pic>
        <p:nvPicPr>
          <p:cNvPr id="10" name="Picture 2" descr="C:\Users\User\Documents\Шайдурова ВФ\Михайловское 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7" y="214290"/>
            <a:ext cx="3071833" cy="2304030"/>
          </a:xfrm>
          <a:prstGeom prst="rect">
            <a:avLst/>
          </a:prstGeom>
          <a:noFill/>
        </p:spPr>
      </p:pic>
      <p:pic>
        <p:nvPicPr>
          <p:cNvPr id="12" name="Picture 2" descr="C:\Users\User\Documents\Шайдурова ВФ\IMG_19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143248"/>
            <a:ext cx="3054400" cy="2290957"/>
          </a:xfrm>
          <a:prstGeom prst="rect">
            <a:avLst/>
          </a:prstGeom>
          <a:noFill/>
        </p:spPr>
      </p:pic>
      <p:pic>
        <p:nvPicPr>
          <p:cNvPr id="16" name="Picture 2" descr="E:\сентябрь 2008 0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5943" y="214290"/>
            <a:ext cx="3048023" cy="228601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57158" y="2500306"/>
            <a:ext cx="3494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Spring is green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57158" y="5415993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Summer is bright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5643570" y="2500306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Autumn is yellow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5929322" y="5415993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Winter is white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3643306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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>
            <a:hlinkClick r:id="" action="ppaction://hlinkshowjump?jump=endshow"/>
          </p:cNvPr>
          <p:cNvSpPr/>
          <p:nvPr/>
        </p:nvSpPr>
        <p:spPr>
          <a:xfrm>
            <a:off x="4929190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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6215074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3"/>
              </a:rPr>
              <a:t>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hlinkClick r:id="" action="ppaction://hlinkshowjump?jump=previousslide"/>
          </p:cNvPr>
          <p:cNvSpPr/>
          <p:nvPr/>
        </p:nvSpPr>
        <p:spPr>
          <a:xfrm>
            <a:off x="2357422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 3"/>
              </a:rPr>
              <a:t>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Picture 2" descr="C:\Users\User\Documents\Шайдурова ВФ\Михайловское 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628800"/>
            <a:ext cx="5372670" cy="402977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259632" y="548680"/>
            <a:ext cx="6668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Spring is green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hlinkClick r:id="rId2" action="ppaction://hlinksldjump"/>
          </p:cNvPr>
          <p:cNvSpPr/>
          <p:nvPr/>
        </p:nvSpPr>
        <p:spPr>
          <a:xfrm>
            <a:off x="3643306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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>
            <a:hlinkClick r:id="" action="ppaction://hlinkshowjump?jump=endshow"/>
          </p:cNvPr>
          <p:cNvSpPr/>
          <p:nvPr/>
        </p:nvSpPr>
        <p:spPr>
          <a:xfrm>
            <a:off x="4929190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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>
            <a:hlinkClick r:id="" action="ppaction://hlinkshowjump?jump=nextslide"/>
          </p:cNvPr>
          <p:cNvSpPr/>
          <p:nvPr/>
        </p:nvSpPr>
        <p:spPr>
          <a:xfrm>
            <a:off x="6215074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3"/>
              </a:rPr>
              <a:t>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>
            <a:hlinkClick r:id="" action="ppaction://hlinkshowjump?jump=previousslide"/>
          </p:cNvPr>
          <p:cNvSpPr/>
          <p:nvPr/>
        </p:nvSpPr>
        <p:spPr>
          <a:xfrm>
            <a:off x="2357422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 3"/>
              </a:rPr>
              <a:t>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2" descr="C:\Users\User\Documents\Шайдурова ВФ\IMG_19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772816"/>
            <a:ext cx="5587395" cy="41908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75656" y="548680"/>
            <a:ext cx="6452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Summer is bright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3643306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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>
            <a:hlinkClick r:id="" action="ppaction://hlinkshowjump?jump=endshow"/>
          </p:cNvPr>
          <p:cNvSpPr/>
          <p:nvPr/>
        </p:nvSpPr>
        <p:spPr>
          <a:xfrm>
            <a:off x="4929190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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6215074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3"/>
              </a:rPr>
              <a:t>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hlinkClick r:id="" action="ppaction://hlinkshowjump?jump=previousslide"/>
          </p:cNvPr>
          <p:cNvSpPr/>
          <p:nvPr/>
        </p:nvSpPr>
        <p:spPr>
          <a:xfrm>
            <a:off x="2357422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 3"/>
              </a:rPr>
              <a:t>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2" descr="E:\сентябрь 2008 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484784"/>
            <a:ext cx="6211813" cy="46588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71600" y="332656"/>
            <a:ext cx="7102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Autumn is yellow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3643306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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>
            <a:hlinkClick r:id="" action="ppaction://hlinkshowjump?jump=endshow"/>
          </p:cNvPr>
          <p:cNvSpPr/>
          <p:nvPr/>
        </p:nvSpPr>
        <p:spPr>
          <a:xfrm>
            <a:off x="4929190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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6215074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3"/>
              </a:rPr>
              <a:t>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hlinkClick r:id="" action="ppaction://hlinkshowjump?jump=previousslide"/>
          </p:cNvPr>
          <p:cNvSpPr/>
          <p:nvPr/>
        </p:nvSpPr>
        <p:spPr>
          <a:xfrm>
            <a:off x="2357422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 3"/>
              </a:rPr>
              <a:t>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2" descr="E:\IMG_4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628800"/>
            <a:ext cx="5695834" cy="42718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47664" y="548680"/>
            <a:ext cx="6884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Winter is white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3643306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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>
            <a:hlinkClick r:id="" action="ppaction://hlinkshowjump?jump=endshow"/>
          </p:cNvPr>
          <p:cNvSpPr/>
          <p:nvPr/>
        </p:nvSpPr>
        <p:spPr>
          <a:xfrm>
            <a:off x="4929190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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6215074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3"/>
              </a:rPr>
              <a:t>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hlinkClick r:id="" action="ppaction://hlinkshowjump?jump=previousslide"/>
          </p:cNvPr>
          <p:cNvSpPr/>
          <p:nvPr/>
        </p:nvSpPr>
        <p:spPr>
          <a:xfrm>
            <a:off x="2357422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 3"/>
              </a:rPr>
              <a:t>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2" descr="C:\Users\User\Documents\Шайдурова ВФ\Михайловское 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928670"/>
            <a:ext cx="7000924" cy="5251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3643306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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>
            <a:hlinkClick r:id="" action="ppaction://hlinkshowjump?jump=endshow"/>
          </p:cNvPr>
          <p:cNvSpPr/>
          <p:nvPr/>
        </p:nvSpPr>
        <p:spPr>
          <a:xfrm>
            <a:off x="4929190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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6215074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3"/>
              </a:rPr>
              <a:t>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hlinkClick r:id="" action="ppaction://hlinkshowjump?jump=previousslide"/>
          </p:cNvPr>
          <p:cNvSpPr/>
          <p:nvPr/>
        </p:nvSpPr>
        <p:spPr>
          <a:xfrm>
            <a:off x="2357422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 3"/>
              </a:rPr>
              <a:t>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2" descr="C:\Users\User\Documents\Шайдурова ВФ\IMG_19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3545" y="785794"/>
            <a:ext cx="7136911" cy="5353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3643306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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>
            <a:hlinkClick r:id="" action="ppaction://hlinkshowjump?jump=endshow"/>
          </p:cNvPr>
          <p:cNvSpPr/>
          <p:nvPr/>
        </p:nvSpPr>
        <p:spPr>
          <a:xfrm>
            <a:off x="4929190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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6215074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3"/>
              </a:rPr>
              <a:t>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hlinkClick r:id="" action="ppaction://hlinkshowjump?jump=previousslide"/>
          </p:cNvPr>
          <p:cNvSpPr/>
          <p:nvPr/>
        </p:nvSpPr>
        <p:spPr>
          <a:xfrm>
            <a:off x="2357422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 3"/>
              </a:rPr>
              <a:t>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2" descr="E:\сентябрь 2008 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857232"/>
            <a:ext cx="6653571" cy="4990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3643306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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>
            <a:hlinkClick r:id="" action="ppaction://hlinkshowjump?jump=endshow"/>
          </p:cNvPr>
          <p:cNvSpPr/>
          <p:nvPr/>
        </p:nvSpPr>
        <p:spPr>
          <a:xfrm>
            <a:off x="4929190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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6215074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3"/>
              </a:rPr>
              <a:t>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hlinkClick r:id="" action="ppaction://hlinkshowjump?jump=previousslide"/>
          </p:cNvPr>
          <p:cNvSpPr/>
          <p:nvPr/>
        </p:nvSpPr>
        <p:spPr>
          <a:xfrm>
            <a:off x="2357422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 3"/>
              </a:rPr>
              <a:t>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2" descr="E:\IMG_4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4398" y="785794"/>
            <a:ext cx="7215204" cy="5411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0"/>
            <a:ext cx="6786610" cy="240065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Seasons</a:t>
            </a:r>
            <a:endParaRPr lang="en-US" sz="9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2" descr="C:\Users\User\Documents\Шайдурова ВФ\Михайловское 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3045535" cy="2284306"/>
          </a:xfrm>
          <a:prstGeom prst="rect">
            <a:avLst/>
          </a:prstGeom>
          <a:noFill/>
        </p:spPr>
      </p:pic>
      <p:pic>
        <p:nvPicPr>
          <p:cNvPr id="8" name="Picture 2" descr="C:\Users\User\Documents\Шайдурова ВФ\IMG_1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628800"/>
            <a:ext cx="3096344" cy="2322415"/>
          </a:xfrm>
          <a:prstGeom prst="rect">
            <a:avLst/>
          </a:prstGeom>
          <a:noFill/>
        </p:spPr>
      </p:pic>
      <p:pic>
        <p:nvPicPr>
          <p:cNvPr id="9" name="Picture 2" descr="E:\сентябрь 2008 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257092"/>
            <a:ext cx="3240360" cy="2430270"/>
          </a:xfrm>
          <a:prstGeom prst="rect">
            <a:avLst/>
          </a:prstGeom>
          <a:noFill/>
        </p:spPr>
      </p:pic>
      <p:pic>
        <p:nvPicPr>
          <p:cNvPr id="10" name="Picture 2" descr="E:\IMG_48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221088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r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7874" y="2428868"/>
            <a:ext cx="5048253" cy="37861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629" y="571480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Поздравляю!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Вы отлично декламируете рифмовку!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4704"/>
            <a:ext cx="914400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</a:t>
            </a:r>
            <a:r>
              <a:rPr lang="ru-RU" sz="4800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главление</a:t>
            </a:r>
            <a:endParaRPr lang="ru-RU" sz="4800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878" y="1700808"/>
            <a:ext cx="85011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hlinkClick r:id="rId2" action="ppaction://hlinksldjump"/>
              </a:rPr>
              <a:t>1. Времена года. Назывные  предложения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20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hlinkClick r:id="rId3" action="ppaction://hlinksldjump"/>
              </a:rPr>
              <a:t>2. Рифмовка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200000"/>
              </a:lnSpc>
            </a:pPr>
            <a:r>
              <a:rPr lang="ru-RU" sz="2800" dirty="0" smtClean="0">
                <a:solidFill>
                  <a:srgbClr val="002060"/>
                </a:solidFill>
                <a:hlinkClick r:id="rId4" action="ppaction://hlinksldjump"/>
              </a:rPr>
              <a:t> 3. Текст рифмовки по одной строке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20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hlinkClick r:id="rId5" action="ppaction://hlinksldjump"/>
              </a:rPr>
              <a:t>4. Картины времен года без текста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7" name="Овал 6">
            <a:hlinkClick r:id="" action="ppaction://hlinkshowjump?jump=endshow"/>
          </p:cNvPr>
          <p:cNvSpPr/>
          <p:nvPr/>
        </p:nvSpPr>
        <p:spPr>
          <a:xfrm>
            <a:off x="4929190" y="6357958"/>
            <a:ext cx="857256" cy="35719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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hlinkClick r:id="rId2" action="ppaction://hlinksldjump"/>
          </p:cNvPr>
          <p:cNvSpPr/>
          <p:nvPr/>
        </p:nvSpPr>
        <p:spPr>
          <a:xfrm>
            <a:off x="3643306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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>
            <a:hlinkClick r:id="" action="ppaction://hlinkshowjump?jump=endshow"/>
          </p:cNvPr>
          <p:cNvSpPr/>
          <p:nvPr/>
        </p:nvSpPr>
        <p:spPr>
          <a:xfrm>
            <a:off x="4929190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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>
            <a:hlinkClick r:id="" action="ppaction://hlinkshowjump?jump=nextslide"/>
          </p:cNvPr>
          <p:cNvSpPr/>
          <p:nvPr/>
        </p:nvSpPr>
        <p:spPr>
          <a:xfrm>
            <a:off x="6215074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3"/>
              </a:rPr>
              <a:t>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ocuments\Шайдурова ВФ\Михайловское 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700808"/>
            <a:ext cx="5541643" cy="4156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23728" y="620688"/>
            <a:ext cx="5804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It is spring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hlinkClick r:id="rId2" action="ppaction://hlinksldjump"/>
          </p:cNvPr>
          <p:cNvSpPr/>
          <p:nvPr/>
        </p:nvSpPr>
        <p:spPr>
          <a:xfrm>
            <a:off x="3643306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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>
            <a:hlinkClick r:id="" action="ppaction://hlinkshowjump?jump=endshow"/>
          </p:cNvPr>
          <p:cNvSpPr/>
          <p:nvPr/>
        </p:nvSpPr>
        <p:spPr>
          <a:xfrm>
            <a:off x="4929190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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>
            <a:hlinkClick r:id="" action="ppaction://hlinkshowjump?jump=nextslide"/>
          </p:cNvPr>
          <p:cNvSpPr/>
          <p:nvPr/>
        </p:nvSpPr>
        <p:spPr>
          <a:xfrm>
            <a:off x="6215074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3"/>
              </a:rPr>
              <a:t>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>
            <a:hlinkClick r:id="" action="ppaction://hlinkshowjump?jump=previousslide"/>
          </p:cNvPr>
          <p:cNvSpPr/>
          <p:nvPr/>
        </p:nvSpPr>
        <p:spPr>
          <a:xfrm>
            <a:off x="2357422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 3"/>
              </a:rPr>
              <a:t>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Users\User\Documents\Шайдурова ВФ\IMG_19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628800"/>
            <a:ext cx="6016727" cy="451285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43608" y="404664"/>
            <a:ext cx="7028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It is summer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3643306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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>
            <a:hlinkClick r:id="" action="ppaction://hlinkshowjump?jump=endshow"/>
          </p:cNvPr>
          <p:cNvSpPr/>
          <p:nvPr/>
        </p:nvSpPr>
        <p:spPr>
          <a:xfrm>
            <a:off x="4929190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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6215074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3"/>
              </a:rPr>
              <a:t>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hlinkClick r:id="" action="ppaction://hlinkshowjump?jump=previousslide"/>
          </p:cNvPr>
          <p:cNvSpPr/>
          <p:nvPr/>
        </p:nvSpPr>
        <p:spPr>
          <a:xfrm>
            <a:off x="2357422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 3"/>
              </a:rPr>
              <a:t>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E:\сентябрь 2008 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700808"/>
            <a:ext cx="5830051" cy="43725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7704" y="476672"/>
            <a:ext cx="5734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It is autumn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3643306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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>
            <a:hlinkClick r:id="" action="ppaction://hlinkshowjump?jump=endshow"/>
          </p:cNvPr>
          <p:cNvSpPr/>
          <p:nvPr/>
        </p:nvSpPr>
        <p:spPr>
          <a:xfrm>
            <a:off x="4929190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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6215074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3"/>
              </a:rPr>
              <a:t>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hlinkClick r:id="" action="ppaction://hlinkshowjump?jump=previousslide"/>
          </p:cNvPr>
          <p:cNvSpPr/>
          <p:nvPr/>
        </p:nvSpPr>
        <p:spPr>
          <a:xfrm>
            <a:off x="2357422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 3"/>
              </a:rPr>
              <a:t>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 descr="E:\IMG_4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484784"/>
            <a:ext cx="5443728" cy="40827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0800000" flipV="1">
            <a:off x="1835696" y="332656"/>
            <a:ext cx="6379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It is winter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3643306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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>
            <a:hlinkClick r:id="" action="ppaction://hlinkshowjump?jump=endshow"/>
          </p:cNvPr>
          <p:cNvSpPr/>
          <p:nvPr/>
        </p:nvSpPr>
        <p:spPr>
          <a:xfrm>
            <a:off x="4929190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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6215074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3"/>
              </a:rPr>
              <a:t>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hlinkClick r:id="" action="ppaction://hlinkshowjump?jump=previousslide"/>
          </p:cNvPr>
          <p:cNvSpPr/>
          <p:nvPr/>
        </p:nvSpPr>
        <p:spPr>
          <a:xfrm>
            <a:off x="2357422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 3"/>
              </a:rPr>
              <a:t>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2" descr="C:\Users\User\Documents\Шайдурова ВФ\Михайловское 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145284" y="285728"/>
            <a:ext cx="15388937" cy="5554657"/>
          </a:xfrm>
          <a:prstGeom prst="rect">
            <a:avLst/>
          </a:prstGeom>
          <a:noFill/>
        </p:spPr>
      </p:pic>
      <p:pic>
        <p:nvPicPr>
          <p:cNvPr id="10" name="Picture 2" descr="C:\Users\User\Documents\Шайдурова ВФ\Михайловское 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7" y="214290"/>
            <a:ext cx="3071833" cy="230403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57158" y="2500306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Spring is green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3643306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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>
            <a:hlinkClick r:id="" action="ppaction://hlinkshowjump?jump=endshow"/>
          </p:cNvPr>
          <p:cNvSpPr/>
          <p:nvPr/>
        </p:nvSpPr>
        <p:spPr>
          <a:xfrm>
            <a:off x="4929190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2"/>
              </a:rPr>
              <a:t>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6215074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 3"/>
              </a:rPr>
              <a:t>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hlinkClick r:id="" action="ppaction://hlinkshowjump?jump=previousslide"/>
          </p:cNvPr>
          <p:cNvSpPr/>
          <p:nvPr/>
        </p:nvSpPr>
        <p:spPr>
          <a:xfrm>
            <a:off x="2357422" y="6357958"/>
            <a:ext cx="857256" cy="35719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 3"/>
              </a:rPr>
              <a:t>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2" descr="C:\Users\User\Documents\Шайдурова ВФ\Михайловское 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145284" y="285728"/>
            <a:ext cx="15388937" cy="5554657"/>
          </a:xfrm>
          <a:prstGeom prst="rect">
            <a:avLst/>
          </a:prstGeom>
          <a:noFill/>
        </p:spPr>
      </p:pic>
      <p:pic>
        <p:nvPicPr>
          <p:cNvPr id="10" name="Picture 2" descr="C:\Users\User\Documents\Шайдурова ВФ\Михайловское 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7" y="214290"/>
            <a:ext cx="3071833" cy="2304030"/>
          </a:xfrm>
          <a:prstGeom prst="rect">
            <a:avLst/>
          </a:prstGeom>
          <a:noFill/>
        </p:spPr>
      </p:pic>
      <p:pic>
        <p:nvPicPr>
          <p:cNvPr id="12" name="Picture 2" descr="C:\Users\User\Documents\Шайдурова ВФ\IMG_19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143248"/>
            <a:ext cx="3054400" cy="229095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57158" y="250030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Spring is green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57158" y="5415993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Summer is bright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518</TotalTime>
  <Words>188</Words>
  <Application>Microsoft Office PowerPoint</Application>
  <PresentationFormat>On-screen Show (4:3)</PresentationFormat>
  <Paragraphs>102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Приморский НМЦ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класс Урок 35 Времена года</dc:title>
  <dc:creator>Шайдурова ВФ ГБОУ Школа№106</dc:creator>
  <cp:lastModifiedBy>acer</cp:lastModifiedBy>
  <cp:revision>57</cp:revision>
  <dcterms:created xsi:type="dcterms:W3CDTF">2008-09-15T12:27:13Z</dcterms:created>
  <dcterms:modified xsi:type="dcterms:W3CDTF">2015-02-17T21:03:22Z</dcterms:modified>
</cp:coreProperties>
</file>