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6" autoAdjust="0"/>
    <p:restoredTop sz="94660"/>
  </p:normalViewPr>
  <p:slideViewPr>
    <p:cSldViewPr>
      <p:cViewPr varScale="1">
        <p:scale>
          <a:sx n="68" d="100"/>
          <a:sy n="6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CF4E-7D1C-4344-B528-95C8B854D79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2765-D6CE-45E1-B748-8FB3A69F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graem.pro/wp-content/uploads/2014/06/duck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pedsovet.su/_ld/265/05581137.jpg" TargetMode="External"/><Relationship Id="rId4" Type="http://schemas.openxmlformats.org/officeDocument/2006/relationships/hyperlink" Target="http://igraem.pro/raskraski/raskraska-utyono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746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15272" y="5929330"/>
            <a:ext cx="1000132" cy="6137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shap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857231"/>
            <a:ext cx="7215238" cy="1214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2143116"/>
            <a:ext cx="45005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МБОУ «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Жердевская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СОШ»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Тамбовской области</a:t>
            </a:r>
          </a:p>
          <a:p>
            <a:pPr algn="ctr"/>
            <a:endParaRPr lang="ru-RU" sz="2000" b="1" i="1" dirty="0" smtClean="0">
              <a:solidFill>
                <a:schemeClr val="accent3">
                  <a:lumMod val="75000"/>
                </a:schemeClr>
              </a:solidFill>
              <a:latin typeface="Constantia" pitchFamily="18" charset="0"/>
              <a:cs typeface="Simplified Arabic Fixed" pitchFamily="49" charset="-78"/>
            </a:endParaRPr>
          </a:p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Тренажёр – раскраска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«Словарные слова»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Русский язык. 1 -4 классы.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УМК любой</a:t>
            </a:r>
          </a:p>
          <a:p>
            <a:pPr algn="ctr"/>
            <a:endParaRPr lang="ru-RU" sz="2000" b="1" i="1" dirty="0" smtClean="0">
              <a:solidFill>
                <a:schemeClr val="accent3">
                  <a:lumMod val="75000"/>
                </a:schemeClr>
              </a:solidFill>
              <a:latin typeface="Constantia" pitchFamily="18" charset="0"/>
              <a:cs typeface="Simplified Arabic Fixed" pitchFamily="49" charset="-78"/>
            </a:endParaRPr>
          </a:p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Автор – составитель: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учитель начальных классов </a:t>
            </a:r>
          </a:p>
          <a:p>
            <a:pPr algn="ctr"/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Маколкина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Марина Владимировна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2015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21217227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285992"/>
            <a:ext cx="2210202" cy="27986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7715272" y="5715016"/>
            <a:ext cx="9144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643702" y="5715016"/>
            <a:ext cx="9144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715016"/>
            <a:ext cx="5286412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Constantia" pitchFamily="18" charset="0"/>
              </a:rPr>
              <a:t>. </a:t>
            </a:r>
            <a:r>
              <a:rPr lang="ru-RU" sz="6000" dirty="0" err="1" smtClean="0">
                <a:latin typeface="Constantia" pitchFamily="18" charset="0"/>
              </a:rPr>
              <a:t>рбуз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8194" name="Picture 2" descr="C:\Users\user\Desktop\Новая папка\Тренажёр-раскраска Цветик. Маколкина М.В\Утенок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7" y="857232"/>
            <a:ext cx="6858047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786710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715140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15016"/>
            <a:ext cx="53578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Constantia" pitchFamily="18" charset="0"/>
              </a:rPr>
              <a:t>г</a:t>
            </a:r>
            <a:r>
              <a:rPr lang="ru-RU" sz="6000" dirty="0" smtClean="0">
                <a:latin typeface="Constantia" pitchFamily="18" charset="0"/>
              </a:rPr>
              <a:t> . </a:t>
            </a:r>
            <a:r>
              <a:rPr lang="ru-RU" sz="6000" dirty="0" err="1" smtClean="0">
                <a:latin typeface="Constantia" pitchFamily="18" charset="0"/>
              </a:rPr>
              <a:t>рох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9218" name="Picture 2" descr="C:\Users\user\Desktop\Новая папка\Тренажёр-раскраска Цветик. Маколкина М.В\Утенок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7" y="857232"/>
            <a:ext cx="6858047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858148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786578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715016"/>
            <a:ext cx="5143536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Constantia" pitchFamily="18" charset="0"/>
              </a:rPr>
              <a:t>п . </a:t>
            </a:r>
            <a:r>
              <a:rPr lang="ru-RU" sz="6000" dirty="0" err="1" smtClean="0">
                <a:latin typeface="Constantia" pitchFamily="18" charset="0"/>
              </a:rPr>
              <a:t>мидор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10242" name="Picture 2" descr="C:\Users\user\Desktop\Новая папка\Тренажёр-раскраска Цветик. Маколкина М.В\Утенок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7" y="857232"/>
            <a:ext cx="6858048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7786710" y="5715016"/>
            <a:ext cx="914400" cy="7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643702" y="5715016"/>
            <a:ext cx="914400" cy="7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715016"/>
            <a:ext cx="5286412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Constantia" pitchFamily="18" charset="0"/>
              </a:rPr>
              <a:t>р</a:t>
            </a:r>
            <a:r>
              <a:rPr lang="ru-RU" sz="6000" dirty="0" smtClean="0">
                <a:latin typeface="Constantia" pitchFamily="18" charset="0"/>
              </a:rPr>
              <a:t> . </a:t>
            </a:r>
            <a:r>
              <a:rPr lang="ru-RU" sz="6000" dirty="0" err="1" smtClean="0">
                <a:latin typeface="Constantia" pitchFamily="18" charset="0"/>
              </a:rPr>
              <a:t>стение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11266" name="Picture 2" descr="C:\Users\user\Desktop\Новая папка\Тренажёр-раскраска Цветик. Маколкина М.В\Утенок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2"/>
            <a:ext cx="6858048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858148" y="5643578"/>
            <a:ext cx="914400" cy="84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715140" y="5643578"/>
            <a:ext cx="914400" cy="84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643578"/>
            <a:ext cx="53578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latin typeface="Constantia" pitchFamily="18" charset="0"/>
              </a:rPr>
              <a:t>у</a:t>
            </a:r>
            <a:r>
              <a:rPr lang="ru-RU" sz="6000" dirty="0" err="1" smtClean="0">
                <a:latin typeface="Constantia" pitchFamily="18" charset="0"/>
              </a:rPr>
              <a:t>р</a:t>
            </a:r>
            <a:r>
              <a:rPr lang="ru-RU" sz="6000" dirty="0" smtClean="0">
                <a:latin typeface="Constantia" pitchFamily="18" charset="0"/>
              </a:rPr>
              <a:t> . </a:t>
            </a:r>
            <a:r>
              <a:rPr lang="ru-RU" sz="6000" dirty="0" err="1" smtClean="0">
                <a:latin typeface="Constantia" pitchFamily="18" charset="0"/>
              </a:rPr>
              <a:t>жай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12290" name="Picture 2" descr="C:\Users\user\Desktop\Новая папка\Тренажёр-раскраска Цветик. Маколкина М.В\Утенок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7" y="857232"/>
            <a:ext cx="6929486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858148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715140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15016"/>
            <a:ext cx="52864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latin typeface="Constantia" pitchFamily="18" charset="0"/>
              </a:rPr>
              <a:t>я</a:t>
            </a:r>
            <a:r>
              <a:rPr lang="ru-RU" sz="6000" dirty="0" err="1" smtClean="0">
                <a:latin typeface="Constantia" pitchFamily="18" charset="0"/>
              </a:rPr>
              <a:t>бл</a:t>
            </a:r>
            <a:r>
              <a:rPr lang="ru-RU" sz="6000" dirty="0" smtClean="0">
                <a:latin typeface="Constantia" pitchFamily="18" charset="0"/>
              </a:rPr>
              <a:t> . ко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13314" name="Picture 2" descr="C:\Users\user\Desktop\Новая папка\Тренажёр-раскраска Цветик. Маколкина М.В\Утенок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7" y="857232"/>
            <a:ext cx="6858048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858148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786578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15016"/>
            <a:ext cx="5286412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latin typeface="Constantia" pitchFamily="18" charset="0"/>
              </a:rPr>
              <a:t>я</a:t>
            </a:r>
            <a:r>
              <a:rPr lang="ru-RU" sz="6000" dirty="0" err="1" smtClean="0">
                <a:latin typeface="Constantia" pitchFamily="18" charset="0"/>
              </a:rPr>
              <a:t>бл</a:t>
            </a:r>
            <a:r>
              <a:rPr lang="ru-RU" sz="6000" dirty="0" smtClean="0">
                <a:latin typeface="Constantia" pitchFamily="18" charset="0"/>
              </a:rPr>
              <a:t> . </a:t>
            </a:r>
            <a:r>
              <a:rPr lang="ru-RU" sz="6000" dirty="0" err="1" smtClean="0">
                <a:latin typeface="Constantia" pitchFamily="18" charset="0"/>
              </a:rPr>
              <a:t>ня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14338" name="Picture 2" descr="C:\Users\user\Desktop\Новая папка\Тренажёр-раскраска Цветик. Маколкина М.В\Утенок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2"/>
            <a:ext cx="6858047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858148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786578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15016"/>
            <a:ext cx="51435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Constantia" pitchFamily="18" charset="0"/>
              </a:rPr>
              <a:t>р</a:t>
            </a:r>
            <a:r>
              <a:rPr lang="ru-RU" sz="6000" dirty="0" smtClean="0">
                <a:latin typeface="Constantia" pitchFamily="18" charset="0"/>
              </a:rPr>
              <a:t> . </a:t>
            </a:r>
            <a:r>
              <a:rPr lang="ru-RU" sz="6000" dirty="0" err="1" smtClean="0">
                <a:latin typeface="Constantia" pitchFamily="18" charset="0"/>
              </a:rPr>
              <a:t>машка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15362" name="Picture 2" descr="C:\Users\user\Desktop\Новая папка\Тренажёр-раскраска Цветик. Маколкина М.В\Утенок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2"/>
            <a:ext cx="6858048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7929586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786578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15016"/>
            <a:ext cx="5286412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Constantia" pitchFamily="18" charset="0"/>
              </a:rPr>
              <a:t>м</a:t>
            </a:r>
            <a:r>
              <a:rPr lang="ru-RU" sz="6000" dirty="0" smtClean="0">
                <a:latin typeface="Constantia" pitchFamily="18" charset="0"/>
              </a:rPr>
              <a:t> . </a:t>
            </a:r>
            <a:r>
              <a:rPr lang="ru-RU" sz="6000" dirty="0" err="1" smtClean="0">
                <a:latin typeface="Constantia" pitchFamily="18" charset="0"/>
              </a:rPr>
              <a:t>лина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16386" name="Picture 2" descr="C:\Users\user\Desktop\Утенок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7" y="857232"/>
            <a:ext cx="6858048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43174" y="5857892"/>
            <a:ext cx="400052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Молодец!</a:t>
            </a:r>
            <a:endParaRPr lang="ru-RU" sz="6000" b="1" dirty="0">
              <a:latin typeface="Constantia" pitchFamily="18" charset="0"/>
            </a:endParaRPr>
          </a:p>
        </p:txBody>
      </p:sp>
      <p:pic>
        <p:nvPicPr>
          <p:cNvPr id="16386" name="Picture 2" descr="C:\Users\user\Desktop\Уте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6858047" cy="4933425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" action="ppaction://hlinkshowjump?jump=endshow"/>
          </p:cNvPr>
          <p:cNvSpPr/>
          <p:nvPr/>
        </p:nvSpPr>
        <p:spPr>
          <a:xfrm>
            <a:off x="7358082" y="6000768"/>
            <a:ext cx="15001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Выход</a:t>
            </a:r>
            <a:endParaRPr lang="ru-RU" sz="3200" b="1" dirty="0"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43834" y="5929330"/>
            <a:ext cx="1042416" cy="6137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928670"/>
            <a:ext cx="71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Дорогой друг!</a:t>
            </a:r>
          </a:p>
          <a:p>
            <a:pPr algn="ctr"/>
            <a:endParaRPr lang="ru-RU" sz="1600" b="1" i="1" dirty="0" smtClean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Перед тобой словарные слова. Вспомни их правописание и вставь пропущенную букву.</a:t>
            </a:r>
          </a:p>
          <a:p>
            <a:pPr algn="ctr"/>
            <a:endParaRPr lang="ru-RU" sz="2800" b="1" i="1" dirty="0" smtClean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Если ты ответишь правильно, то перейдёшь к следующему заданию.</a:t>
            </a:r>
          </a:p>
          <a:p>
            <a:pPr algn="ctr"/>
            <a:endParaRPr lang="ru-RU" sz="16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endParaRPr lang="ru-RU" sz="16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Удачи!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Управляющая кнопка: в конец 11">
            <a:hlinkClick r:id="" action="ppaction://hlinkshowjump?jump=lastslide" highlightClick="1"/>
          </p:cNvPr>
          <p:cNvSpPr/>
          <p:nvPr/>
        </p:nvSpPr>
        <p:spPr>
          <a:xfrm>
            <a:off x="428596" y="5929330"/>
            <a:ext cx="1042416" cy="5715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142984"/>
            <a:ext cx="350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Интернет-ресурсы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857364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3"/>
              </a:rPr>
              <a:t>http://igraem.pro/wp-content/uploads/2014/06/duck.jpg</a:t>
            </a:r>
            <a:r>
              <a:rPr lang="ru-RU" dirty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- картинка 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«Утёнок»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2786058"/>
            <a:ext cx="704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4"/>
              </a:rPr>
              <a:t>http://igraem.pro/raskraski/raskraska-utyonok/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- раскраска «Утёнок»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3571876"/>
            <a:ext cx="65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5"/>
              </a:rPr>
              <a:t>http://pedsovet.su/_ld/265/05581137.jpg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- сине-зелёная рамка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1538" y="435769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Ведущая мастер-класса "Интерактивная раскраска 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в программе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Microsoft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Office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Power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Point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» Фокина Л.П. </a:t>
            </a:r>
          </a:p>
        </p:txBody>
      </p:sp>
      <p:sp>
        <p:nvSpPr>
          <p:cNvPr id="16" name="Управляющая кнопка: назад 15">
            <a:hlinkClick r:id="rId6" action="ppaction://hlinksldjump" highlightClick="1"/>
          </p:cNvPr>
          <p:cNvSpPr/>
          <p:nvPr/>
        </p:nvSpPr>
        <p:spPr>
          <a:xfrm>
            <a:off x="7929586" y="6000768"/>
            <a:ext cx="928694" cy="6137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pic>
        <p:nvPicPr>
          <p:cNvPr id="1027" name="Picture 3" descr="C:\Users\user\Downloads\du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6858048" cy="47863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786578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7786710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15016"/>
            <a:ext cx="5643602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Constantia" pitchFamily="18" charset="0"/>
              </a:rPr>
              <a:t>м. </a:t>
            </a:r>
            <a:r>
              <a:rPr lang="ru-RU" sz="6000" dirty="0" err="1" smtClean="0">
                <a:solidFill>
                  <a:schemeClr val="bg1"/>
                </a:solidFill>
                <a:latin typeface="Constantia" pitchFamily="18" charset="0"/>
              </a:rPr>
              <a:t>рковь</a:t>
            </a:r>
            <a:endParaRPr lang="ru-RU" sz="6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7715272" y="5643578"/>
            <a:ext cx="914400" cy="84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572264" y="5643578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643578"/>
            <a:ext cx="52149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Constantia" pitchFamily="18" charset="0"/>
              </a:rPr>
              <a:t>к</a:t>
            </a:r>
            <a:r>
              <a:rPr lang="ru-RU" sz="6000" dirty="0">
                <a:latin typeface="Constantia" pitchFamily="18" charset="0"/>
              </a:rPr>
              <a:t> </a:t>
            </a:r>
            <a:r>
              <a:rPr lang="ru-RU" sz="6000" dirty="0" smtClean="0">
                <a:latin typeface="Constantia" pitchFamily="18" charset="0"/>
              </a:rPr>
              <a:t>. пуста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2050" name="Picture 2" descr="C:\Users\user\Desktop\Новая папка\Тренажёр-раскраска Цветик. Маколкина М.В\Уте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3"/>
            <a:ext cx="6858048" cy="47170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786710" y="5786454"/>
            <a:ext cx="9144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643702" y="5786454"/>
            <a:ext cx="9144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86454"/>
            <a:ext cx="535785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Constantia" pitchFamily="18" charset="0"/>
              </a:rPr>
              <a:t>. </a:t>
            </a:r>
            <a:r>
              <a:rPr lang="ru-RU" sz="6000" dirty="0" err="1" smtClean="0">
                <a:latin typeface="Constantia" pitchFamily="18" charset="0"/>
              </a:rPr>
              <a:t>гурец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3074" name="Picture 2" descr="C:\Users\user\Desktop\Новая папка\Тренажёр-раскраска Цветик. Маколкина М.В\Уте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3"/>
            <a:ext cx="6858048" cy="485778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7715272" y="5857892"/>
            <a:ext cx="100013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643702" y="5857892"/>
            <a:ext cx="914400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857892"/>
            <a:ext cx="52864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Constantia" pitchFamily="18" charset="0"/>
              </a:rPr>
              <a:t>к</a:t>
            </a:r>
            <a:r>
              <a:rPr lang="ru-RU" sz="6000" dirty="0" smtClean="0">
                <a:latin typeface="Constantia" pitchFamily="18" charset="0"/>
              </a:rPr>
              <a:t> . </a:t>
            </a:r>
            <a:r>
              <a:rPr lang="ru-RU" sz="6000" dirty="0" err="1" smtClean="0">
                <a:latin typeface="Constantia" pitchFamily="18" charset="0"/>
              </a:rPr>
              <a:t>ртофель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4098" name="Picture 2" descr="C:\Users\user\Desktop\Новая папка\Тренажёр-раскраска Цветик. Маколкина М.В\Уте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2"/>
            <a:ext cx="6858048" cy="48912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786710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715140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15016"/>
            <a:ext cx="53578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latin typeface="Constantia" pitchFamily="18" charset="0"/>
              </a:rPr>
              <a:t>о</a:t>
            </a:r>
            <a:r>
              <a:rPr lang="ru-RU" sz="6000" dirty="0" err="1" smtClean="0">
                <a:latin typeface="Constantia" pitchFamily="18" charset="0"/>
              </a:rPr>
              <a:t>в</a:t>
            </a:r>
            <a:r>
              <a:rPr lang="ru-RU" sz="6000" dirty="0" smtClean="0">
                <a:latin typeface="Constantia" pitchFamily="18" charset="0"/>
              </a:rPr>
              <a:t> . щи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5122" name="Picture 2" descr="C:\Users\user\Desktop\Новая папка\Тренажёр-раскраска Цветик. Маколкина М.В\Утен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2"/>
            <a:ext cx="6858048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786710" y="5715016"/>
            <a:ext cx="9144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715140" y="5715016"/>
            <a:ext cx="91440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715016"/>
            <a:ext cx="53578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Constantia" pitchFamily="18" charset="0"/>
              </a:rPr>
              <a:t>. вёс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6146" name="Picture 2" descr="C:\Users\user\Desktop\Новая папка\Тренажёр-раскраска Цветик. Маколкина М.В\Утенок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2"/>
            <a:ext cx="6858048" cy="47863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5581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46"/>
            <a:ext cx="9144000" cy="6864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noaction">
              <a:snd r:embed="rId3" name="laser.wav" builtIn="1"/>
            </a:hlinkClick>
          </p:cNvPr>
          <p:cNvSpPr/>
          <p:nvPr/>
        </p:nvSpPr>
        <p:spPr>
          <a:xfrm>
            <a:off x="7786710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а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643702" y="5715016"/>
            <a:ext cx="914400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Constantia" pitchFamily="18" charset="0"/>
              </a:rPr>
              <a:t>о</a:t>
            </a:r>
            <a:endParaRPr lang="ru-RU" sz="6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4738" y="5715016"/>
            <a:ext cx="52303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Constantia" pitchFamily="18" charset="0"/>
              </a:rPr>
              <a:t>. город</a:t>
            </a:r>
            <a:endParaRPr lang="ru-RU" sz="6000" dirty="0">
              <a:latin typeface="Constantia" pitchFamily="18" charset="0"/>
            </a:endParaRPr>
          </a:p>
        </p:txBody>
      </p:sp>
      <p:pic>
        <p:nvPicPr>
          <p:cNvPr id="7170" name="Picture 2" descr="C:\Users\user\Desktop\Новая папка\Тренажёр-раскраска Цветик. Маколкина М.В\Уте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3"/>
            <a:ext cx="6858048" cy="47863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186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2015-01-29T20:20:38Z</dcterms:created>
  <dcterms:modified xsi:type="dcterms:W3CDTF">2015-02-01T10:25:19Z</dcterms:modified>
</cp:coreProperties>
</file>