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5" r:id="rId4"/>
    <p:sldId id="273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4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E714-0DB6-4F73-9075-877E379A888B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4897-8A6B-45DF-AAC2-A902DC6D3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E714-0DB6-4F73-9075-877E379A888B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4897-8A6B-45DF-AAC2-A902DC6D3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E714-0DB6-4F73-9075-877E379A888B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4897-8A6B-45DF-AAC2-A902DC6D3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E714-0DB6-4F73-9075-877E379A888B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4897-8A6B-45DF-AAC2-A902DC6D3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E714-0DB6-4F73-9075-877E379A888B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4897-8A6B-45DF-AAC2-A902DC6D3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E714-0DB6-4F73-9075-877E379A888B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4897-8A6B-45DF-AAC2-A902DC6D3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E714-0DB6-4F73-9075-877E379A888B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4897-8A6B-45DF-AAC2-A902DC6D3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E714-0DB6-4F73-9075-877E379A888B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4897-8A6B-45DF-AAC2-A902DC6D3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E714-0DB6-4F73-9075-877E379A888B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4897-8A6B-45DF-AAC2-A902DC6D3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E714-0DB6-4F73-9075-877E379A888B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4897-8A6B-45DF-AAC2-A902DC6D3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EE714-0DB6-4F73-9075-877E379A888B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64897-8A6B-45DF-AAC2-A902DC6D3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EE714-0DB6-4F73-9075-877E379A888B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64897-8A6B-45DF-AAC2-A902DC6D31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graem.pro/wp-content/uploads/2012/12/snow2-200x200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hyperlink" Target="http://igraem.pro/raskraski/raskraska-snegovik-v-lesu/" TargetMode="External"/><Relationship Id="rId4" Type="http://schemas.openxmlformats.org/officeDocument/2006/relationships/hyperlink" Target="http://pedsovet.su/_ld/265/96299217.jpg%20-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962992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57224" y="1928803"/>
            <a:ext cx="571504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Calibri" pitchFamily="34" charset="0"/>
              </a:rPr>
              <a:t>МБОУ «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Calibri" pitchFamily="34" charset="0"/>
              </a:rPr>
              <a:t>Жердевская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Calibri" pitchFamily="34" charset="0"/>
              </a:rPr>
              <a:t> СОШ»</a:t>
            </a:r>
          </a:p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Calibri" pitchFamily="34" charset="0"/>
              </a:rPr>
              <a:t> Тамбовской области</a:t>
            </a:r>
          </a:p>
          <a:p>
            <a:pPr algn="ctr"/>
            <a:endParaRPr lang="ru-RU" b="1" dirty="0" smtClean="0">
              <a:solidFill>
                <a:schemeClr val="accent5">
                  <a:lumMod val="75000"/>
                </a:schemeClr>
              </a:solidFill>
              <a:latin typeface="Constantia" pitchFamily="18" charset="0"/>
              <a:cs typeface="Simplified Arabic Fixed" pitchFamily="49" charset="-78"/>
            </a:endParaRPr>
          </a:p>
          <a:p>
            <a:pPr algn="ctr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Simplified Arabic Fixed" pitchFamily="49" charset="-78"/>
              </a:rPr>
              <a:t>Тренажёр – раскраска </a:t>
            </a:r>
          </a:p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Aharoni" pitchFamily="2" charset="-79"/>
              </a:rPr>
              <a:t>«Снеговик в лесу»</a:t>
            </a:r>
          </a:p>
          <a:p>
            <a:pPr algn="ctr"/>
            <a:endParaRPr lang="ru-RU" b="1" dirty="0" smtClean="0">
              <a:solidFill>
                <a:schemeClr val="accent5">
                  <a:lumMod val="75000"/>
                </a:schemeClr>
              </a:solidFill>
              <a:latin typeface="Constantia" pitchFamily="18" charset="0"/>
              <a:cs typeface="Simplified Arabic Fixed" pitchFamily="49" charset="-78"/>
            </a:endParaRPr>
          </a:p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Simplified Arabic Fixed" pitchFamily="49" charset="-78"/>
              </a:rPr>
              <a:t>Математика. 1 класс. </a:t>
            </a:r>
          </a:p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Simplified Arabic Fixed" pitchFamily="49" charset="-78"/>
              </a:rPr>
              <a:t>УМК любой</a:t>
            </a: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  <a:latin typeface="Constantia" pitchFamily="18" charset="0"/>
              <a:cs typeface="Simplified Arabic Fixed" pitchFamily="49" charset="-78"/>
            </a:endParaRPr>
          </a:p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Simplified Arabic Fixed" pitchFamily="49" charset="-78"/>
              </a:rPr>
              <a:t>Автор – составитель:</a:t>
            </a:r>
          </a:p>
          <a:p>
            <a:pPr algn="ct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Simplified Arabic Fixed" pitchFamily="49" charset="-78"/>
              </a:rPr>
              <a:t> учитель начальных классов </a:t>
            </a:r>
          </a:p>
          <a:p>
            <a:pPr algn="ctr"/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Simplified Arabic Fixed" pitchFamily="49" charset="-78"/>
              </a:rPr>
              <a:t>Маколкина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Simplified Arabic Fixed" pitchFamily="49" charset="-78"/>
              </a:rPr>
              <a:t> Марина Владимировна</a:t>
            </a: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  <a:latin typeface="Constantia" pitchFamily="18" charset="0"/>
              <a:cs typeface="Simplified Arabic Fixed" pitchFamily="49" charset="-78"/>
            </a:endParaRPr>
          </a:p>
          <a:p>
            <a:pPr algn="ctr"/>
            <a:endParaRPr lang="ru-RU" b="1" dirty="0" smtClean="0">
              <a:solidFill>
                <a:schemeClr val="accent5">
                  <a:lumMod val="75000"/>
                </a:schemeClr>
              </a:solidFill>
              <a:latin typeface="Constantia" pitchFamily="18" charset="0"/>
              <a:cs typeface="Simplified Arabic Fixed" pitchFamily="49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3042" y="12144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3" name="Рисунок 12" descr="shapk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857232"/>
            <a:ext cx="7715304" cy="96309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28662" y="5572140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  <a:cs typeface="Simplified Arabic Fixed" pitchFamily="49" charset="-78"/>
              </a:rPr>
              <a:t>2015 год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15" name="Рисунок 14" descr="21217227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2000240"/>
            <a:ext cx="1661729" cy="2104161"/>
          </a:xfrm>
          <a:prstGeom prst="rect">
            <a:avLst/>
          </a:prstGeom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7143768" y="485776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962992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785794"/>
            <a:ext cx="21431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2+8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7" name="7-конечная звезда 6">
            <a:hlinkClick r:id="" action="ppaction://hlinkshowjump?jump=nextslide">
              <a:snd r:embed="rId3" name="applause.wav" builtIn="1"/>
            </a:hlinkClick>
          </p:cNvPr>
          <p:cNvSpPr/>
          <p:nvPr/>
        </p:nvSpPr>
        <p:spPr>
          <a:xfrm>
            <a:off x="1357290" y="2428868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10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4" name="explode.wav" builtIn="1"/>
            </a:hlinkClick>
          </p:cNvPr>
          <p:cNvSpPr/>
          <p:nvPr/>
        </p:nvSpPr>
        <p:spPr>
          <a:xfrm>
            <a:off x="1357290" y="3643314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9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7-конечная звезда 9">
            <a:hlinkClick r:id="" action="ppaction://noaction">
              <a:snd r:embed="rId4" name="explode.wav" builtIn="1"/>
            </a:hlinkClick>
          </p:cNvPr>
          <p:cNvSpPr/>
          <p:nvPr/>
        </p:nvSpPr>
        <p:spPr>
          <a:xfrm>
            <a:off x="1357290" y="5000636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8</a:t>
            </a:r>
          </a:p>
        </p:txBody>
      </p:sp>
      <p:pic>
        <p:nvPicPr>
          <p:cNvPr id="8194" name="Picture 2" descr="C:\Users\user\Desktop\Тренажёр-раскраска Снеговик.  Маколкина М.В\Снеговик в лесу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785794"/>
            <a:ext cx="5715040" cy="521497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962992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785794"/>
            <a:ext cx="21431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1+9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7" name="7-конечная звезда 6">
            <a:hlinkClick r:id="" action="ppaction://hlinkshowjump?jump=nextslide">
              <a:snd r:embed="rId3" name="applause.wav" builtIn="1"/>
            </a:hlinkClick>
          </p:cNvPr>
          <p:cNvSpPr/>
          <p:nvPr/>
        </p:nvSpPr>
        <p:spPr>
          <a:xfrm>
            <a:off x="1357290" y="2428868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10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4" name="explode.wav" builtIn="1"/>
            </a:hlinkClick>
          </p:cNvPr>
          <p:cNvSpPr/>
          <p:nvPr/>
        </p:nvSpPr>
        <p:spPr>
          <a:xfrm>
            <a:off x="1357290" y="3643314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9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7-конечная звезда 9">
            <a:hlinkClick r:id="" action="ppaction://noaction">
              <a:snd r:embed="rId4" name="explode.wav" builtIn="1"/>
            </a:hlinkClick>
          </p:cNvPr>
          <p:cNvSpPr/>
          <p:nvPr/>
        </p:nvSpPr>
        <p:spPr>
          <a:xfrm>
            <a:off x="1357290" y="5000636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8</a:t>
            </a:r>
          </a:p>
        </p:txBody>
      </p:sp>
      <p:pic>
        <p:nvPicPr>
          <p:cNvPr id="9218" name="Picture 2" descr="C:\Users\user\Desktop\Тренажёр-раскраска Снеговик.  Маколкина М.В\Снеговик в лесу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785795"/>
            <a:ext cx="5786478" cy="52864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962992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785794"/>
            <a:ext cx="214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10-1</a:t>
            </a:r>
            <a:endParaRPr lang="ru-RU" dirty="0" smtClean="0"/>
          </a:p>
        </p:txBody>
      </p:sp>
      <p:sp>
        <p:nvSpPr>
          <p:cNvPr id="7" name="7-конечная звезда 6">
            <a:hlinkClick r:id="" action="ppaction://noaction">
              <a:snd r:embed="rId3" name="explode.wav" builtIn="1"/>
            </a:hlinkClick>
          </p:cNvPr>
          <p:cNvSpPr/>
          <p:nvPr/>
        </p:nvSpPr>
        <p:spPr>
          <a:xfrm>
            <a:off x="1357290" y="2428868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10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7-конечная звезда 8">
            <a:hlinkClick r:id="" action="ppaction://hlinkshowjump?jump=nextslide">
              <a:snd r:embed="rId4" name="applause.wav" builtIn="1"/>
            </a:hlinkClick>
          </p:cNvPr>
          <p:cNvSpPr/>
          <p:nvPr/>
        </p:nvSpPr>
        <p:spPr>
          <a:xfrm>
            <a:off x="1357290" y="3643314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9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7-конечная звезда 9">
            <a:hlinkClick r:id="" action="ppaction://noaction">
              <a:snd r:embed="rId3" name="explode.wav" builtIn="1"/>
            </a:hlinkClick>
          </p:cNvPr>
          <p:cNvSpPr/>
          <p:nvPr/>
        </p:nvSpPr>
        <p:spPr>
          <a:xfrm>
            <a:off x="1357290" y="5000636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8</a:t>
            </a:r>
          </a:p>
        </p:txBody>
      </p:sp>
      <p:pic>
        <p:nvPicPr>
          <p:cNvPr id="10242" name="Picture 2" descr="C:\Users\user\Desktop\Тренажёр-раскраска Снеговик.  Маколкина М.В\Снеговик в лесу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785794"/>
            <a:ext cx="5715040" cy="528641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962992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785794"/>
            <a:ext cx="21431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10-3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7" name="7-конечная звезда 6">
            <a:hlinkClick r:id="" action="ppaction://noaction">
              <a:snd r:embed="rId3" name="explode.wav" builtIn="1"/>
            </a:hlinkClick>
          </p:cNvPr>
          <p:cNvSpPr/>
          <p:nvPr/>
        </p:nvSpPr>
        <p:spPr>
          <a:xfrm>
            <a:off x="1357290" y="2428868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10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3" name="explode.wav" builtIn="1"/>
            </a:hlinkClick>
          </p:cNvPr>
          <p:cNvSpPr/>
          <p:nvPr/>
        </p:nvSpPr>
        <p:spPr>
          <a:xfrm>
            <a:off x="1357290" y="3643314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9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7-конечная звезда 9">
            <a:hlinkClick r:id="" action="ppaction://hlinkshowjump?jump=nextslide">
              <a:snd r:embed="rId4" name="applause.wav" builtIn="1"/>
            </a:hlinkClick>
          </p:cNvPr>
          <p:cNvSpPr/>
          <p:nvPr/>
        </p:nvSpPr>
        <p:spPr>
          <a:xfrm>
            <a:off x="1357290" y="5000636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7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1266" name="Picture 2" descr="C:\Users\user\Desktop\Тренажёр-раскраска Снеговик.  Маколкина М.В\Снеговик в лесу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785794"/>
            <a:ext cx="5715040" cy="528641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962992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785794"/>
            <a:ext cx="21431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10-4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7" name="7-конечная звезда 6">
            <a:hlinkClick r:id="" action="ppaction://hlinkshowjump?jump=nextslide">
              <a:snd r:embed="rId3" name="applause.wav" builtIn="1"/>
            </a:hlinkClick>
          </p:cNvPr>
          <p:cNvSpPr/>
          <p:nvPr/>
        </p:nvSpPr>
        <p:spPr>
          <a:xfrm>
            <a:off x="1357290" y="2428868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9" name="7-конечная звезда 8">
            <a:hlinkClick r:id="" action="ppaction://noaction">
              <a:snd r:embed="rId4" name="explode.wav" builtIn="1"/>
            </a:hlinkClick>
          </p:cNvPr>
          <p:cNvSpPr/>
          <p:nvPr/>
        </p:nvSpPr>
        <p:spPr>
          <a:xfrm>
            <a:off x="1357290" y="3643314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9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7-конечная звезда 9">
            <a:hlinkClick r:id="" action="ppaction://noaction">
              <a:snd r:embed="rId4" name="explode.wav" builtIn="1"/>
            </a:hlinkClick>
          </p:cNvPr>
          <p:cNvSpPr/>
          <p:nvPr/>
        </p:nvSpPr>
        <p:spPr>
          <a:xfrm>
            <a:off x="1357290" y="5000636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8</a:t>
            </a:r>
          </a:p>
        </p:txBody>
      </p:sp>
      <p:pic>
        <p:nvPicPr>
          <p:cNvPr id="12290" name="Picture 2" descr="C:\Users\user\Desktop\Тренажёр-раскраска Снеговик.  Маколкина М.В\Снеговик в лесу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785795"/>
            <a:ext cx="5715040" cy="52864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962992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785794"/>
            <a:ext cx="21431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10-5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7" name="7-конечная звезда 6">
            <a:hlinkClick r:id="" action="ppaction://hlinkshowjump?jump=nextslide">
              <a:snd r:embed="rId3" name="applause.wav" builtIn="1"/>
            </a:hlinkClick>
          </p:cNvPr>
          <p:cNvSpPr/>
          <p:nvPr/>
        </p:nvSpPr>
        <p:spPr>
          <a:xfrm>
            <a:off x="1357290" y="2428868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9" name="7-конечная звезда 8">
            <a:hlinkClick r:id="" action="ppaction://noaction">
              <a:snd r:embed="rId4" name="explode.wav" builtIn="1"/>
            </a:hlinkClick>
          </p:cNvPr>
          <p:cNvSpPr/>
          <p:nvPr/>
        </p:nvSpPr>
        <p:spPr>
          <a:xfrm>
            <a:off x="1357290" y="3643314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0" name="7-конечная звезда 9">
            <a:hlinkClick r:id="" action="ppaction://noaction">
              <a:snd r:embed="rId4" name="explode.wav" builtIn="1"/>
            </a:hlinkClick>
          </p:cNvPr>
          <p:cNvSpPr/>
          <p:nvPr/>
        </p:nvSpPr>
        <p:spPr>
          <a:xfrm>
            <a:off x="1357290" y="5000636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7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3314" name="Picture 2" descr="C:\Users\user\Desktop\Тренажёр-раскраска Снеговик.  Маколкина М.В\Снеговик в лесу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785794"/>
            <a:ext cx="5715040" cy="528641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962992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785794"/>
            <a:ext cx="21431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10-6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7" name="7-конечная звезда 6">
            <a:hlinkClick r:id="" action="ppaction://noaction">
              <a:snd r:embed="rId3" name="explode.wav" builtIn="1"/>
            </a:hlinkClick>
          </p:cNvPr>
          <p:cNvSpPr/>
          <p:nvPr/>
        </p:nvSpPr>
        <p:spPr>
          <a:xfrm>
            <a:off x="1357290" y="2428868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9" name="7-конечная звезда 8">
            <a:hlinkClick r:id="" action="ppaction://noaction">
              <a:snd r:embed="rId3" name="explode.wav" builtIn="1"/>
            </a:hlinkClick>
          </p:cNvPr>
          <p:cNvSpPr/>
          <p:nvPr/>
        </p:nvSpPr>
        <p:spPr>
          <a:xfrm>
            <a:off x="1357290" y="3643314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0" name="7-конечная звезда 9">
            <a:hlinkClick r:id="" action="ppaction://hlinkshowjump?jump=nextslide">
              <a:snd r:embed="rId4" name="applause.wav" builtIn="1"/>
            </a:hlinkClick>
          </p:cNvPr>
          <p:cNvSpPr/>
          <p:nvPr/>
        </p:nvSpPr>
        <p:spPr>
          <a:xfrm>
            <a:off x="1357290" y="5000636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4</a:t>
            </a:r>
          </a:p>
        </p:txBody>
      </p:sp>
      <p:pic>
        <p:nvPicPr>
          <p:cNvPr id="2" name="Picture 2" descr="C:\Users\user\Desktop\Тренажёр-раскраска Снеговик.  Маколкина М.В\Снеговик в лесу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785794"/>
            <a:ext cx="5643602" cy="528641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962992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42966"/>
            <a:ext cx="9144000" cy="75009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10800000" flipV="1">
            <a:off x="714348" y="57013"/>
            <a:ext cx="21431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10-7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7" name="7-конечная звезда 6">
            <a:hlinkClick r:id="" action="ppaction://noaction">
              <a:snd r:embed="rId3" name="explode.wav" builtIn="1"/>
            </a:hlinkClick>
          </p:cNvPr>
          <p:cNvSpPr/>
          <p:nvPr/>
        </p:nvSpPr>
        <p:spPr>
          <a:xfrm>
            <a:off x="1285852" y="1857364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9" name="7-конечная звезда 8">
            <a:hlinkClick r:id="" action="ppaction://noaction">
              <a:snd r:embed="rId3" name="explode.wav" builtIn="1"/>
            </a:hlinkClick>
          </p:cNvPr>
          <p:cNvSpPr/>
          <p:nvPr/>
        </p:nvSpPr>
        <p:spPr>
          <a:xfrm>
            <a:off x="1285852" y="3071810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0" name="7-конечная звезда 9">
            <a:hlinkClick r:id="" action="ppaction://hlinkshowjump?jump=nextslide">
              <a:snd r:embed="rId4" name="applause.wav" builtIn="1"/>
            </a:hlinkClick>
          </p:cNvPr>
          <p:cNvSpPr/>
          <p:nvPr/>
        </p:nvSpPr>
        <p:spPr>
          <a:xfrm>
            <a:off x="1285852" y="4286256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3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8" name="Picture 2" descr="C:\Users\user\Downloads\96299217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786048" y="214289"/>
            <a:ext cx="5715041" cy="578647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962992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85786" y="35004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Управляющая кнопка: настраиваемая 11">
            <a:hlinkClick r:id="" action="ppaction://hlinkshowjump?jump=endshow" highlightClick="1"/>
          </p:cNvPr>
          <p:cNvSpPr/>
          <p:nvPr/>
        </p:nvSpPr>
        <p:spPr>
          <a:xfrm>
            <a:off x="714348" y="5500702"/>
            <a:ext cx="1857388" cy="5715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ВЫХОД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4" descr="C:\Users\user\Desktop\Безымянны1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785794"/>
            <a:ext cx="5357850" cy="52864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10800000" flipV="1">
            <a:off x="714348" y="3879652"/>
            <a:ext cx="2500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Молодец!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962992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71736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643174" y="928670"/>
            <a:ext cx="4274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nstantia" pitchFamily="18" charset="0"/>
              </a:rPr>
              <a:t>Интернет-ресурсы</a:t>
            </a:r>
            <a:endParaRPr lang="ru-RU" sz="32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224" y="1857364"/>
            <a:ext cx="6929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latin typeface="Constantia" pitchFamily="18" charset="0"/>
                <a:hlinkClick r:id="rId3"/>
              </a:rPr>
              <a:t>http://igraem.pro/wp-content/uploads/2012/12/snow2-200x200.jpg</a:t>
            </a:r>
            <a:r>
              <a:rPr lang="ru-RU" b="1" dirty="0">
                <a:solidFill>
                  <a:srgbClr val="C00000"/>
                </a:solidFill>
                <a:latin typeface="Constantia" pitchFamily="18" charset="0"/>
              </a:rPr>
              <a:t> - </a:t>
            </a:r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картинка «Снеговик </a:t>
            </a:r>
            <a:r>
              <a:rPr lang="ru-RU" b="1" dirty="0">
                <a:solidFill>
                  <a:srgbClr val="C00000"/>
                </a:solidFill>
                <a:latin typeface="Constantia" pitchFamily="18" charset="0"/>
              </a:rPr>
              <a:t>в </a:t>
            </a:r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лесу»</a:t>
            </a:r>
            <a:endParaRPr lang="ru-RU" b="1" dirty="0">
              <a:solidFill>
                <a:srgbClr val="C00000"/>
              </a:solidFill>
              <a:latin typeface="Constantia" pitchFamily="18" charset="0"/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57224" y="2500306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latin typeface="Constantia" pitchFamily="18" charset="0"/>
                <a:hlinkClick r:id="rId4"/>
              </a:rPr>
              <a:t>http://pedsovet.su/_ld/265/96299217.jpg</a:t>
            </a:r>
            <a:r>
              <a:rPr lang="ru-RU" b="1" dirty="0">
                <a:latin typeface="Constantia" pitchFamily="18" charset="0"/>
                <a:hlinkClick r:id="rId4"/>
              </a:rPr>
              <a:t> -</a:t>
            </a:r>
            <a:r>
              <a:rPr lang="ru-RU" b="1" dirty="0">
                <a:latin typeface="Constantia" pitchFamily="18" charset="0"/>
              </a:rPr>
              <a:t>  </a:t>
            </a:r>
            <a:r>
              <a:rPr lang="ru-RU" b="1" dirty="0">
                <a:solidFill>
                  <a:srgbClr val="C00000"/>
                </a:solidFill>
                <a:latin typeface="Constantia" pitchFamily="18" charset="0"/>
              </a:rPr>
              <a:t>рамка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57224" y="3643314"/>
            <a:ext cx="735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Ведущая мастер-класса "Интерактивная раскраска в программе </a:t>
            </a:r>
            <a:r>
              <a:rPr lang="ru-RU" b="1" dirty="0" err="1" smtClean="0">
                <a:solidFill>
                  <a:srgbClr val="C00000"/>
                </a:solidFill>
                <a:latin typeface="Constantia" pitchFamily="18" charset="0"/>
              </a:rPr>
              <a:t>Microsoft</a:t>
            </a:r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Constantia" pitchFamily="18" charset="0"/>
              </a:rPr>
              <a:t>Office</a:t>
            </a:r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Constantia" pitchFamily="18" charset="0"/>
              </a:rPr>
              <a:t>Power</a:t>
            </a:r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Constantia" pitchFamily="18" charset="0"/>
              </a:rPr>
              <a:t>Point</a:t>
            </a:r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» Фокина Л.П. </a:t>
            </a:r>
          </a:p>
          <a:p>
            <a:endParaRPr lang="ru-RU" dirty="0">
              <a:latin typeface="Constant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7224" y="3000372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latin typeface="Constantia" pitchFamily="18" charset="0"/>
                <a:hlinkClick r:id="rId5"/>
              </a:rPr>
              <a:t>http://igraem.pro/raskraski/raskraska-snegovik-v-lesu</a:t>
            </a:r>
            <a:r>
              <a:rPr lang="ru-RU" b="1" u="sng" dirty="0" smtClean="0">
                <a:latin typeface="Constantia" pitchFamily="18" charset="0"/>
                <a:hlinkClick r:id="rId5"/>
              </a:rPr>
              <a:t>/</a:t>
            </a:r>
            <a:r>
              <a:rPr lang="ru-RU" b="1" u="sng" dirty="0" smtClean="0">
                <a:latin typeface="Constantia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- раскраска</a:t>
            </a:r>
            <a:endParaRPr lang="ru-RU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7" name="Управляющая кнопка: в начало 16">
            <a:hlinkClick r:id="rId6" action="ppaction://hlinksldjump" highlightClick="1"/>
          </p:cNvPr>
          <p:cNvSpPr/>
          <p:nvPr/>
        </p:nvSpPr>
        <p:spPr>
          <a:xfrm>
            <a:off x="7215206" y="4857760"/>
            <a:ext cx="1042416" cy="104241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962992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4348" y="1142984"/>
            <a:ext cx="764386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Дорогой друг!</a:t>
            </a: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Реши математическое выражение и выбери один из ответов.</a:t>
            </a:r>
          </a:p>
          <a:p>
            <a:pPr algn="ctr"/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Если ты решишь правильно, то перейдёшь к следующему заданию.</a:t>
            </a: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Удачи!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215206" y="485776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в конец 11">
            <a:hlinkClick r:id="" action="ppaction://hlinkshowjump?jump=lastslide" highlightClick="1"/>
          </p:cNvPr>
          <p:cNvSpPr/>
          <p:nvPr/>
        </p:nvSpPr>
        <p:spPr>
          <a:xfrm>
            <a:off x="857224" y="4929198"/>
            <a:ext cx="1042416" cy="100013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962992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24"/>
          </a:xfrm>
          <a:prstGeom prst="rect">
            <a:avLst/>
          </a:prstGeom>
          <a:noFill/>
        </p:spPr>
      </p:pic>
      <p:pic>
        <p:nvPicPr>
          <p:cNvPr id="1027" name="Picture 3" descr="C:\Users\user\Desktop\Тренажёр-раскраска Снеговик.  Маколкина М.В\snow2-200x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785794"/>
            <a:ext cx="5786478" cy="52864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785794"/>
            <a:ext cx="21431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5+5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7" name="7-конечная звезда 6">
            <a:hlinkClick r:id="" action="ppaction://hlinkshowjump?jump=nextslide">
              <a:snd r:embed="rId4" name="applause.wav" builtIn="1"/>
            </a:hlinkClick>
          </p:cNvPr>
          <p:cNvSpPr/>
          <p:nvPr/>
        </p:nvSpPr>
        <p:spPr>
          <a:xfrm>
            <a:off x="1357290" y="2428868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10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5" name="explode.wav" builtIn="1"/>
            </a:hlinkClick>
          </p:cNvPr>
          <p:cNvSpPr/>
          <p:nvPr/>
        </p:nvSpPr>
        <p:spPr>
          <a:xfrm>
            <a:off x="1357290" y="3643314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9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7-конечная звезда 9">
            <a:hlinkClick r:id="" action="ppaction://noaction">
              <a:snd r:embed="rId5" name="explode.wav" builtIn="1"/>
            </a:hlinkClick>
          </p:cNvPr>
          <p:cNvSpPr/>
          <p:nvPr/>
        </p:nvSpPr>
        <p:spPr>
          <a:xfrm>
            <a:off x="1357290" y="5000636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8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962992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785794"/>
            <a:ext cx="21431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9+1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7" name="7-конечная звезда 6">
            <a:hlinkClick r:id="" action="ppaction://hlinkshowjump?jump=nextslide">
              <a:snd r:embed="rId3" name="applause.wav" builtIn="1"/>
            </a:hlinkClick>
          </p:cNvPr>
          <p:cNvSpPr/>
          <p:nvPr/>
        </p:nvSpPr>
        <p:spPr>
          <a:xfrm>
            <a:off x="1357290" y="2428868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10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4" name="explode.wav" builtIn="1"/>
            </a:hlinkClick>
          </p:cNvPr>
          <p:cNvSpPr/>
          <p:nvPr/>
        </p:nvSpPr>
        <p:spPr>
          <a:xfrm>
            <a:off x="1357290" y="3643314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9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7-конечная звезда 9">
            <a:hlinkClick r:id="" action="ppaction://noaction">
              <a:snd r:embed="rId4" name="explode.wav" builtIn="1"/>
            </a:hlinkClick>
          </p:cNvPr>
          <p:cNvSpPr/>
          <p:nvPr/>
        </p:nvSpPr>
        <p:spPr>
          <a:xfrm>
            <a:off x="1357290" y="5000636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8</a:t>
            </a:r>
          </a:p>
        </p:txBody>
      </p:sp>
      <p:pic>
        <p:nvPicPr>
          <p:cNvPr id="5122" name="Picture 2" descr="C:\Users\user\Desktop\Тренажёр-раскраска Снеговик.  Маколкина М.В\Снеговик в лесу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857233"/>
            <a:ext cx="5643602" cy="514353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962992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785794"/>
            <a:ext cx="21431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8+2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7" name="7-конечная звезда 6">
            <a:hlinkClick r:id="" action="ppaction://hlinkshowjump?jump=nextslide">
              <a:snd r:embed="rId3" name="applause.wav" builtIn="1"/>
            </a:hlinkClick>
          </p:cNvPr>
          <p:cNvSpPr/>
          <p:nvPr/>
        </p:nvSpPr>
        <p:spPr>
          <a:xfrm>
            <a:off x="1357290" y="2428868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10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4" name="explode.wav" builtIn="1"/>
            </a:hlinkClick>
          </p:cNvPr>
          <p:cNvSpPr/>
          <p:nvPr/>
        </p:nvSpPr>
        <p:spPr>
          <a:xfrm>
            <a:off x="1357290" y="3643314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9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7-конечная звезда 9">
            <a:hlinkClick r:id="" action="ppaction://noaction">
              <a:snd r:embed="rId4" name="explode.wav" builtIn="1"/>
            </a:hlinkClick>
          </p:cNvPr>
          <p:cNvSpPr/>
          <p:nvPr/>
        </p:nvSpPr>
        <p:spPr>
          <a:xfrm>
            <a:off x="1357290" y="5000636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8</a:t>
            </a:r>
          </a:p>
        </p:txBody>
      </p:sp>
      <p:pic>
        <p:nvPicPr>
          <p:cNvPr id="2050" name="Picture 2" descr="C:\Users\user\Desktop\Тренажёр-раскраска Снеговик.  Маколкина М.В\Снеговик в лесу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690829"/>
            <a:ext cx="5715040" cy="530993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962992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785794"/>
            <a:ext cx="214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7+3</a:t>
            </a:r>
          </a:p>
        </p:txBody>
      </p:sp>
      <p:sp>
        <p:nvSpPr>
          <p:cNvPr id="7" name="7-конечная звезда 6">
            <a:hlinkClick r:id="" action="ppaction://hlinkshowjump?jump=nextslide">
              <a:snd r:embed="rId3" name="applause.wav" builtIn="1"/>
            </a:hlinkClick>
          </p:cNvPr>
          <p:cNvSpPr/>
          <p:nvPr/>
        </p:nvSpPr>
        <p:spPr>
          <a:xfrm>
            <a:off x="1357290" y="2428868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10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4" name="explode.wav" builtIn="1"/>
            </a:hlinkClick>
          </p:cNvPr>
          <p:cNvSpPr/>
          <p:nvPr/>
        </p:nvSpPr>
        <p:spPr>
          <a:xfrm>
            <a:off x="1357290" y="3643314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9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7-конечная звезда 9">
            <a:hlinkClick r:id="" action="ppaction://noaction">
              <a:snd r:embed="rId4" name="explode.wav" builtIn="1"/>
            </a:hlinkClick>
          </p:cNvPr>
          <p:cNvSpPr/>
          <p:nvPr/>
        </p:nvSpPr>
        <p:spPr>
          <a:xfrm>
            <a:off x="1357290" y="5000636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8</a:t>
            </a:r>
          </a:p>
        </p:txBody>
      </p:sp>
      <p:pic>
        <p:nvPicPr>
          <p:cNvPr id="3074" name="Picture 2" descr="C:\Users\user\Desktop\Тренажёр-раскраска Снеговик.  Маколкина М.В\Снеговик в лесу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785794"/>
            <a:ext cx="5643602" cy="528641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962992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785794"/>
            <a:ext cx="21431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6+4</a:t>
            </a:r>
          </a:p>
        </p:txBody>
      </p:sp>
      <p:sp>
        <p:nvSpPr>
          <p:cNvPr id="7" name="7-конечная звезда 6">
            <a:hlinkClick r:id="" action="ppaction://hlinkshowjump?jump=nextslide">
              <a:snd r:embed="rId3" name="applause.wav" builtIn="1"/>
            </a:hlinkClick>
          </p:cNvPr>
          <p:cNvSpPr/>
          <p:nvPr/>
        </p:nvSpPr>
        <p:spPr>
          <a:xfrm>
            <a:off x="1357290" y="2428868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10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4" name="explode.wav" builtIn="1"/>
            </a:hlinkClick>
          </p:cNvPr>
          <p:cNvSpPr/>
          <p:nvPr/>
        </p:nvSpPr>
        <p:spPr>
          <a:xfrm>
            <a:off x="1357290" y="3643314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9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7-конечная звезда 9">
            <a:hlinkClick r:id="" action="ppaction://noaction">
              <a:snd r:embed="rId4" name="explode.wav" builtIn="1"/>
            </a:hlinkClick>
          </p:cNvPr>
          <p:cNvSpPr/>
          <p:nvPr/>
        </p:nvSpPr>
        <p:spPr>
          <a:xfrm>
            <a:off x="1357290" y="5000636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8</a:t>
            </a:r>
          </a:p>
        </p:txBody>
      </p:sp>
      <p:pic>
        <p:nvPicPr>
          <p:cNvPr id="4099" name="Picture 3" descr="C:\Users\user\Desktop\Тренажёр-раскраска Снеговик.  Маколкина М.В\Снеговик в лесу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785794"/>
            <a:ext cx="5695970" cy="521497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962992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785794"/>
            <a:ext cx="21431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4+6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7" name="7-конечная звезда 6">
            <a:hlinkClick r:id="" action="ppaction://hlinkshowjump?jump=nextslide">
              <a:snd r:embed="rId3" name="applause.wav" builtIn="1"/>
            </a:hlinkClick>
          </p:cNvPr>
          <p:cNvSpPr/>
          <p:nvPr/>
        </p:nvSpPr>
        <p:spPr>
          <a:xfrm>
            <a:off x="1357290" y="2428868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10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4" name="explode.wav" builtIn="1"/>
            </a:hlinkClick>
          </p:cNvPr>
          <p:cNvSpPr/>
          <p:nvPr/>
        </p:nvSpPr>
        <p:spPr>
          <a:xfrm>
            <a:off x="1357290" y="3643314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9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7-конечная звезда 9">
            <a:hlinkClick r:id="" action="ppaction://noaction">
              <a:snd r:embed="rId4" name="explode.wav" builtIn="1"/>
            </a:hlinkClick>
          </p:cNvPr>
          <p:cNvSpPr/>
          <p:nvPr/>
        </p:nvSpPr>
        <p:spPr>
          <a:xfrm>
            <a:off x="1357290" y="5000636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8</a:t>
            </a:r>
          </a:p>
        </p:txBody>
      </p:sp>
      <p:pic>
        <p:nvPicPr>
          <p:cNvPr id="6146" name="Picture 2" descr="C:\Users\user\Desktop\Тренажёр-раскраска Снеговик.  Маколкина М.В\Снеговик в лесу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785794"/>
            <a:ext cx="5715040" cy="521497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962992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14348" y="785794"/>
            <a:ext cx="21431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3+7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7" name="7-конечная звезда 6">
            <a:hlinkClick r:id="" action="ppaction://hlinkshowjump?jump=nextslide">
              <a:snd r:embed="rId3" name="applause.wav" builtIn="1"/>
            </a:hlinkClick>
          </p:cNvPr>
          <p:cNvSpPr/>
          <p:nvPr/>
        </p:nvSpPr>
        <p:spPr>
          <a:xfrm>
            <a:off x="1357290" y="2428868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10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7-конечная звезда 8">
            <a:hlinkClick r:id="" action="ppaction://noaction">
              <a:snd r:embed="rId4" name="explode.wav" builtIn="1"/>
            </a:hlinkClick>
          </p:cNvPr>
          <p:cNvSpPr/>
          <p:nvPr/>
        </p:nvSpPr>
        <p:spPr>
          <a:xfrm>
            <a:off x="1357290" y="3643314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9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7-конечная звезда 9">
            <a:hlinkClick r:id="" action="ppaction://noaction">
              <a:snd r:embed="rId4" name="explode.wav" builtIn="1"/>
            </a:hlinkClick>
          </p:cNvPr>
          <p:cNvSpPr/>
          <p:nvPr/>
        </p:nvSpPr>
        <p:spPr>
          <a:xfrm>
            <a:off x="1357290" y="5000636"/>
            <a:ext cx="914400" cy="914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8</a:t>
            </a:r>
          </a:p>
        </p:txBody>
      </p:sp>
      <p:pic>
        <p:nvPicPr>
          <p:cNvPr id="7170" name="Picture 2" descr="C:\Users\user\Desktop\Тренажёр-раскраска Снеговик.  Маколкина М.В\Снеговик в лесу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785794"/>
            <a:ext cx="5786478" cy="528641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163</Words>
  <Application>Microsoft Office PowerPoint</Application>
  <PresentationFormat>Экран (4:3)</PresentationFormat>
  <Paragraphs>100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2015-01-29T16:21:11Z</dcterms:created>
  <dcterms:modified xsi:type="dcterms:W3CDTF">2015-01-30T18:09:55Z</dcterms:modified>
</cp:coreProperties>
</file>