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16" r:id="rId1"/>
  </p:sldMasterIdLst>
  <p:notesMasterIdLst>
    <p:notesMasterId r:id="rId19"/>
  </p:notesMasterIdLst>
  <p:sldIdLst>
    <p:sldId id="256" r:id="rId2"/>
    <p:sldId id="281" r:id="rId3"/>
    <p:sldId id="277" r:id="rId4"/>
    <p:sldId id="275" r:id="rId5"/>
    <p:sldId id="270" r:id="rId6"/>
    <p:sldId id="262" r:id="rId7"/>
    <p:sldId id="260" r:id="rId8"/>
    <p:sldId id="272" r:id="rId9"/>
    <p:sldId id="263" r:id="rId10"/>
    <p:sldId id="278" r:id="rId11"/>
    <p:sldId id="279" r:id="rId12"/>
    <p:sldId id="266" r:id="rId13"/>
    <p:sldId id="273" r:id="rId14"/>
    <p:sldId id="268" r:id="rId15"/>
    <p:sldId id="280" r:id="rId16"/>
    <p:sldId id="274" r:id="rId17"/>
    <p:sldId id="28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84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C6FE4-1B6A-464A-9404-6A07FB455F6D}" type="datetimeFigureOut">
              <a:rPr lang="ru-RU" smtClean="0"/>
              <a:t>24.02.2015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5E85A-4739-4A5D-85D6-C0462A845B5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C29A891-1B88-4122-9720-FB985C18891A}" type="datetime1">
              <a:rPr lang="ru-RU" smtClean="0"/>
              <a:t>24.02.2015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F92F03D-2121-43BF-B930-6232BF9161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DAF54C-F882-4E96-89BF-C1FEB54D22AC}" type="datetime1">
              <a:rPr lang="ru-RU" smtClean="0"/>
              <a:t>24.02.2015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2F03D-2121-43BF-B930-6232BF9161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2D27F5-4B11-4DC1-9B75-60EDCD11F51E}" type="datetime1">
              <a:rPr lang="ru-RU" smtClean="0"/>
              <a:t>24.02.2015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2F03D-2121-43BF-B930-6232BF9161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B8990-CCFB-4ECA-BD9E-CEABD6B5D91A}" type="datetime1">
              <a:rPr lang="ru-RU" smtClean="0"/>
              <a:t>24.02.2015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2F03D-2121-43BF-B930-6232BF9161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511EE6F-9634-42B5-8940-ABE9CB0D8B96}" type="datetime1">
              <a:rPr lang="ru-RU" smtClean="0"/>
              <a:t>24.02.2015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2F03D-2121-43BF-B930-6232BF9161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0AA8BD-F50C-418D-A46C-9D93BEF0D4D8}" type="datetime1">
              <a:rPr lang="ru-RU" smtClean="0"/>
              <a:t>24.02.2015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2F03D-2121-43BF-B930-6232BF9161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11184D-914C-4566-94C6-04A95EC6F9D3}" type="datetime1">
              <a:rPr lang="ru-RU" smtClean="0"/>
              <a:t>24.02.2015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2F03D-2121-43BF-B930-6232BF9161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8DD447-800F-4237-B4E7-8EB5C92FB8EC}" type="datetime1">
              <a:rPr lang="ru-RU" smtClean="0"/>
              <a:t>24.02.2015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2F03D-2121-43BF-B930-6232BF9161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70E3C6-DC1B-4CF9-99B2-B058E3505834}" type="datetime1">
              <a:rPr lang="ru-RU" smtClean="0"/>
              <a:t>24.02.2015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2F03D-2121-43BF-B930-6232BF9161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2A062A0-B4CA-4629-A527-CE5EC3F97721}" type="datetime1">
              <a:rPr lang="ru-RU" smtClean="0"/>
              <a:t>24.02.2015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2F03D-2121-43BF-B930-6232BF9161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F8670A1-B8B6-4519-ACA2-EB415E873B48}" type="datetime1">
              <a:rPr lang="ru-RU" smtClean="0"/>
              <a:t>24.02.2015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F92F03D-2121-43BF-B930-6232BF9161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709FAE8-3CD9-424D-86A5-F0B3B5F37866}" type="datetime1">
              <a:rPr lang="ru-RU" smtClean="0"/>
              <a:t>24.02.2015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F92F03D-2121-43BF-B930-6232BF9161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ransition>
    <p:fade thruBlk="1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ubernya63.ru/dostoprimechatelnosti/nature/nature_220.html" TargetMode="External"/><Relationship Id="rId3" Type="http://schemas.openxmlformats.org/officeDocument/2006/relationships/hyperlink" Target="http://www.samluka.ru/1710/peschery.html" TargetMode="External"/><Relationship Id="rId7" Type="http://schemas.openxmlformats.org/officeDocument/2006/relationships/hyperlink" Target="http://samluka.ru/01213/derev1213_1.htm" TargetMode="External"/><Relationship Id="rId2" Type="http://schemas.openxmlformats.org/officeDocument/2006/relationships/hyperlink" Target="http://www.google.com/intl/ru/earth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ravel.syzran.ru/index.php?go=Pages&amp;id=31&amp;in=view" TargetMode="External"/><Relationship Id="rId5" Type="http://schemas.openxmlformats.org/officeDocument/2006/relationships/hyperlink" Target="http://travel.syzran.ru/index.php?go=Pages&amp;id=105&amp;in=view" TargetMode="External"/><Relationship Id="rId4" Type="http://schemas.openxmlformats.org/officeDocument/2006/relationships/hyperlink" Target="http://gubernya63.ru/dostoprimechatelnosti/nature/kamennye-derevja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4.xml"/><Relationship Id="rId7" Type="http://schemas.openxmlformats.org/officeDocument/2006/relationships/slide" Target="slide9.xml"/><Relationship Id="rId12" Type="http://schemas.openxmlformats.org/officeDocument/2006/relationships/slide" Target="slide1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4.xml"/><Relationship Id="rId5" Type="http://schemas.openxmlformats.org/officeDocument/2006/relationships/slide" Target="slide6.xml"/><Relationship Id="rId10" Type="http://schemas.openxmlformats.org/officeDocument/2006/relationships/slide" Target="slide12.xml"/><Relationship Id="rId4" Type="http://schemas.openxmlformats.org/officeDocument/2006/relationships/slide" Target="slide5.xml"/><Relationship Id="rId9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лена\бокс фотографий\2010\свадьба\Работаю\сызрань\SA400086вол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5"/>
            <a:ext cx="9143999" cy="628654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214422"/>
            <a:ext cx="9144000" cy="1508105"/>
          </a:xfrm>
          <a:prstGeom prst="rect">
            <a:avLst/>
          </a:prstGeom>
          <a:noFill/>
          <a:ln cmpd="dbl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Название: Природа родного края</a:t>
            </a:r>
          </a:p>
          <a:p>
            <a:pPr algn="ctr"/>
            <a:endParaRPr lang="ru-RU" sz="4800" dirty="0">
              <a:latin typeface="Wooden Ship Decorated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5000636"/>
            <a:ext cx="75009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Предмет: география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Образовательное учреждение: ГБ ОУ СОШ №30 г. Сызрани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Автор презентации: Новикова Е.В.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Должность: учитель  географии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Год создания: 2014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F03D-2121-43BF-B930-6232BF9161A6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85852" y="0"/>
            <a:ext cx="7043758" cy="86834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effectLst/>
                <a:latin typeface="Arial" pitchFamily="34" charset="0"/>
                <a:cs typeface="Arial" pitchFamily="34" charset="0"/>
              </a:rPr>
              <a:t>Камни-останцы</a:t>
            </a:r>
            <a:endParaRPr lang="ru-RU" sz="3600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SA40001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14356"/>
            <a:ext cx="3472045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14546" y="6000768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Чёртов</a:t>
            </a:r>
            <a:r>
              <a:rPr lang="ru-RU" dirty="0" smtClean="0"/>
              <a:t> палец</a:t>
            </a:r>
            <a:endParaRPr lang="ru-RU" dirty="0"/>
          </a:p>
        </p:txBody>
      </p:sp>
      <p:pic>
        <p:nvPicPr>
          <p:cNvPr id="8" name="Рисунок 7" descr="аргла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714356"/>
            <a:ext cx="1928826" cy="2735137"/>
          </a:xfrm>
          <a:prstGeom prst="rect">
            <a:avLst/>
          </a:prstGeom>
        </p:spPr>
      </p:pic>
      <p:pic>
        <p:nvPicPr>
          <p:cNvPr id="9" name="Picture 4" descr="SA4000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714356"/>
            <a:ext cx="200026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000496" y="3714752"/>
            <a:ext cx="48577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Один из камней высотой до десятка метров называется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"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Чертов палец". Приглядевшись к нему, словно видишь слегка сжатую ладонь правой руки. Ноготь указательного пальца ее устремлен к небу. Предание утверждает, что этот перст может разглядеть душу человека. Особенно он помогает людям с нехорошими делами и задумками.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F03D-2121-43BF-B930-6232BF9161A6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effectLst/>
                <a:latin typeface="Arial" pitchFamily="34" charset="0"/>
                <a:cs typeface="Arial" pitchFamily="34" charset="0"/>
              </a:rPr>
              <a:t>Водопад «Девичьи слёзы»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400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6" name="Picture 2" descr="C:\Users\pc\Desktop\n2uUCbnCEm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928670"/>
            <a:ext cx="4144263" cy="2841576"/>
          </a:xfrm>
          <a:prstGeom prst="rect">
            <a:avLst/>
          </a:prstGeom>
          <a:noFill/>
        </p:spPr>
      </p:pic>
      <p:pic>
        <p:nvPicPr>
          <p:cNvPr id="7" name="Picture 4" descr="водопа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928670"/>
            <a:ext cx="400052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SA4000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857628"/>
            <a:ext cx="4000528" cy="28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28596" y="4357694"/>
            <a:ext cx="38576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Настоящий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водопад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Сызранском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районе!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Редкое явление в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Самарской области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Высота 4 м.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14290"/>
            <a:ext cx="5086328" cy="73718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Пещеры</a:t>
            </a:r>
            <a:endParaRPr lang="ru-RU" sz="36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SA40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428604"/>
            <a:ext cx="323852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2857496"/>
            <a:ext cx="3714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Пещера у водопада «Девичьи слёзы» длиной 54 м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0430" y="1000108"/>
            <a:ext cx="542928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Для любителей спелеологии будет интересным увидеть  пещеры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Сызранского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района. Пещеры образуются в песчаниках за счёт размыва и выноса нижележащих песков.</a:t>
            </a:r>
          </a:p>
          <a:p>
            <a:pPr algn="ctr"/>
            <a:endParaRPr lang="ru-RU" dirty="0"/>
          </a:p>
        </p:txBody>
      </p:sp>
      <p:pic>
        <p:nvPicPr>
          <p:cNvPr id="614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2643182"/>
            <a:ext cx="4500594" cy="345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00430" y="6072206"/>
            <a:ext cx="514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Пещера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Стеньки Разина в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Смолькино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20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 в длину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00438"/>
            <a:ext cx="3071834" cy="2324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85720" y="6211669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Пещера Каменная изба у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Черемоховки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длинной 19 м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F03D-2121-43BF-B930-6232BF9161A6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Легендарные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пещеры близ села Печерское, которые молва связывает с Ермаком, Степаном Разиным и другими народными атаманами. Весной 1670 года предводитель крестьянского восстания Степан Разин со своим пятитысячным отрядом пошел на Волгу. Перед наступлением на Самару Разин расположил здесь свой лагерь.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714620"/>
            <a:ext cx="409577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714620"/>
            <a:ext cx="450059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85852" y="5857892"/>
            <a:ext cx="221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Печерская пещера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2132" y="5786454"/>
            <a:ext cx="1869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Макарова дыра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F03D-2121-43BF-B930-6232BF9161A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96908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Семиключье</a:t>
            </a:r>
            <a:endParaRPr lang="ru-RU" sz="36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6248" y="114298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Семиключье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- группа родников, выбивающих по склонам оврага в лесных кварталах № 37 и 46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Рачейского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лесничества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Сызранского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района.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786190"/>
            <a:ext cx="47148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Здесь в небольшом овражке, затерявшемся среди сосен, на небольшой площади из-под земли бьют сразу семь источников воды превосходного качества. Кроме исключительной живописности, урочище ценно своей флорой.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00108"/>
            <a:ext cx="3714776" cy="277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071810"/>
            <a:ext cx="4033843" cy="288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F03D-2121-43BF-B930-6232BF9161A6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F03D-2121-43BF-B930-6232BF9161A6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err="1" smtClean="0">
                <a:effectLst/>
                <a:latin typeface="Arial" pitchFamily="34" charset="0"/>
                <a:cs typeface="Arial" pitchFamily="34" charset="0"/>
              </a:rPr>
              <a:t>Кашпирские</a:t>
            </a:r>
            <a:r>
              <a:rPr lang="ru-RU" sz="4000" dirty="0" smtClean="0">
                <a:effectLst/>
                <a:latin typeface="Arial" pitchFamily="34" charset="0"/>
                <a:cs typeface="Arial" pitchFamily="34" charset="0"/>
              </a:rPr>
              <a:t> юрские отложения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400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68906"/>
            <a:ext cx="2928958" cy="3674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857232"/>
            <a:ext cx="47625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500570"/>
            <a:ext cx="3786214" cy="214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5429264"/>
            <a:ext cx="3643338" cy="126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000496" y="3357562"/>
            <a:ext cx="51435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Памятник природы «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Кашпирские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обнажения юрских и меловых отложений» расположен на южной окраине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Сызрани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на берегу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Саратовс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кого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водохранилища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около п.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Кашпир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Его площадь составляет 4,2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га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effectLst/>
                <a:latin typeface="Arial" pitchFamily="34" charset="0"/>
                <a:cs typeface="Arial" pitchFamily="34" charset="0"/>
              </a:rPr>
              <a:t>Каменные деревья</a:t>
            </a:r>
            <a:endParaRPr lang="ru-RU" sz="360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357694"/>
            <a:ext cx="86439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В центральной части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Сызранского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района, в поросших лесом глухих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оврагах,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можно увидеть обрывистые скалы из песчаника, а среди них – окаменевшие стволы деревьев, которые росли в нашем крае в далекие доисторические времена. Наибольшее количество таких ископаемых остатков обнаружено у села с экзотическим для нашего края названием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Вицэ-Смильтэнэ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5"/>
            <a:ext cx="4000528" cy="266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071545"/>
            <a:ext cx="4286280" cy="268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42910" y="3929066"/>
            <a:ext cx="8072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аменные артефакты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у села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Вицэ-Смильтэнэ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(около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40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млн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лет)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F03D-2121-43BF-B930-6232BF9161A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>
                <a:hlinkClick r:id="rId2"/>
              </a:rPr>
              <a:t>http://www.google.com/intl/ru/earth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pPr>
              <a:buNone/>
            </a:pPr>
            <a:r>
              <a:rPr lang="en-US" dirty="0" smtClean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www.samluka.ru/1710/peschery.html</a:t>
            </a:r>
            <a:endParaRPr lang="ru-RU" dirty="0" smtClean="0"/>
          </a:p>
          <a:p>
            <a:pPr>
              <a:buNone/>
            </a:pPr>
            <a:r>
              <a:rPr lang="en-US" dirty="0" smtClean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gubernya63.ru/dostoprimechatelnosti/nature/kamennye-derevja.html</a:t>
            </a:r>
            <a:endParaRPr lang="ru-RU" dirty="0" smtClean="0"/>
          </a:p>
          <a:p>
            <a:pPr>
              <a:buNone/>
            </a:pPr>
            <a:r>
              <a:rPr lang="en-US" dirty="0" smtClean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travel.syzran.ru/index.php?go=Pages&amp;id=105&amp;in=view</a:t>
            </a:r>
            <a:endParaRPr lang="ru-RU" dirty="0" smtClean="0"/>
          </a:p>
          <a:p>
            <a:pPr>
              <a:buNone/>
            </a:pPr>
            <a:r>
              <a:rPr lang="en-US" dirty="0" smtClean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travel.syzran.ru/index.php?go=Pages&amp;id=31&amp;in=view</a:t>
            </a:r>
            <a:endParaRPr lang="ru-RU" dirty="0" smtClean="0"/>
          </a:p>
          <a:p>
            <a:pPr>
              <a:buNone/>
            </a:pPr>
            <a:r>
              <a:rPr lang="en-US" dirty="0" smtClean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samluka.ru/01213/derev1213_1.htm</a:t>
            </a:r>
            <a:endParaRPr lang="ru-RU" dirty="0" smtClean="0"/>
          </a:p>
          <a:p>
            <a:pPr>
              <a:buNone/>
            </a:pPr>
            <a:r>
              <a:rPr lang="en-US" dirty="0" smtClean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www.gubernya63.ru/dostoprimechatelnosti/nature/nature_220.html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Фотографии из собственной коллекции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F03D-2121-43BF-B930-6232BF9161A6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effectLst/>
                <a:latin typeface="Arial" pitchFamily="34" charset="0"/>
                <a:cs typeface="Arial" pitchFamily="34" charset="0"/>
              </a:rPr>
              <a:t>Источники</a:t>
            </a:r>
            <a:endParaRPr lang="ru-RU" sz="3600" dirty="0"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hlinkClick r:id="rId2" action="ppaction://hlinksldjump"/>
              </a:rPr>
              <a:t>Волга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Волжские острова</a:t>
            </a:r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Река Уса</a:t>
            </a:r>
            <a:endParaRPr lang="ru-RU" dirty="0" smtClean="0"/>
          </a:p>
          <a:p>
            <a:r>
              <a:rPr lang="ru-RU" dirty="0" err="1" smtClean="0">
                <a:hlinkClick r:id="rId5" action="ppaction://hlinksldjump"/>
              </a:rPr>
              <a:t>Рачейский</a:t>
            </a:r>
            <a:r>
              <a:rPr lang="ru-RU" dirty="0" smtClean="0">
                <a:hlinkClick r:id="rId5" action="ppaction://hlinksldjump"/>
              </a:rPr>
              <a:t> бор</a:t>
            </a:r>
            <a:endParaRPr lang="ru-RU" dirty="0" smtClean="0"/>
          </a:p>
          <a:p>
            <a:r>
              <a:rPr lang="ru-RU" dirty="0" err="1" smtClean="0">
                <a:hlinkClick r:id="rId6" action="ppaction://hlinksldjump"/>
              </a:rPr>
              <a:t>Рачейские</a:t>
            </a:r>
            <a:r>
              <a:rPr lang="ru-RU" dirty="0" smtClean="0">
                <a:hlinkClick r:id="rId6" action="ppaction://hlinksldjump"/>
              </a:rPr>
              <a:t> Альпы</a:t>
            </a:r>
            <a:endParaRPr lang="ru-RU" dirty="0" smtClean="0"/>
          </a:p>
          <a:p>
            <a:r>
              <a:rPr lang="ru-RU" dirty="0" smtClean="0">
                <a:hlinkClick r:id="rId7" action="ppaction://hlinksldjump"/>
              </a:rPr>
              <a:t>Троицкие Альпы</a:t>
            </a:r>
            <a:endParaRPr lang="ru-RU" dirty="0" smtClean="0"/>
          </a:p>
          <a:p>
            <a:r>
              <a:rPr lang="ru-RU" dirty="0" smtClean="0">
                <a:hlinkClick r:id="rId8" action="ppaction://hlinksldjump"/>
              </a:rPr>
              <a:t>Камни-останцы</a:t>
            </a:r>
            <a:endParaRPr lang="ru-RU" dirty="0" smtClean="0"/>
          </a:p>
          <a:p>
            <a:r>
              <a:rPr lang="ru-RU" dirty="0" smtClean="0">
                <a:hlinkClick r:id="rId9" action="ppaction://hlinksldjump"/>
              </a:rPr>
              <a:t>Водопад «Девичьи слёзы» </a:t>
            </a:r>
            <a:endParaRPr lang="ru-RU" dirty="0" smtClean="0"/>
          </a:p>
          <a:p>
            <a:r>
              <a:rPr lang="ru-RU" dirty="0" smtClean="0">
                <a:hlinkClick r:id="rId10" action="ppaction://hlinksldjump"/>
              </a:rPr>
              <a:t>Пещеры</a:t>
            </a:r>
            <a:endParaRPr lang="ru-RU" dirty="0" smtClean="0"/>
          </a:p>
          <a:p>
            <a:r>
              <a:rPr lang="ru-RU" dirty="0" err="1" smtClean="0">
                <a:hlinkClick r:id="rId11" action="ppaction://hlinksldjump"/>
              </a:rPr>
              <a:t>Семиключье</a:t>
            </a:r>
            <a:endParaRPr lang="ru-RU" dirty="0" smtClean="0"/>
          </a:p>
          <a:p>
            <a:r>
              <a:rPr lang="ru-RU" dirty="0" smtClean="0">
                <a:hlinkClick r:id="rId12" action="ppaction://hlinksldjump"/>
              </a:rPr>
              <a:t>Каменные деревья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F03D-2121-43BF-B930-6232BF9161A6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effectLst/>
              </a:rPr>
              <a:t>Содержание</a:t>
            </a:r>
            <a:endParaRPr lang="ru-RU" sz="3600" dirty="0">
              <a:effectLst/>
            </a:endParaRP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F03D-2121-43BF-B930-6232BF9161A6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effectLst/>
                <a:latin typeface="Arial" pitchFamily="34" charset="0"/>
                <a:cs typeface="Arial" pitchFamily="34" charset="0"/>
              </a:rPr>
              <a:t>Волга</a:t>
            </a:r>
            <a:endParaRPr lang="ru-RU" sz="3600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D:\лена\бокс фотографий\2010\свадьба\Работаю\сызрань\SA400092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928670"/>
            <a:ext cx="4857784" cy="37147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857356" y="4643446"/>
            <a:ext cx="64294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(Вид на Волгу)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Сызранский район расположен на побережье Средней Волги. Всё рядом и реки, и леса, и источники. На отдых можно выезжать круглый год. Работают базы отдыха и санатории.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285860"/>
            <a:ext cx="408101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effectLst/>
                <a:latin typeface="Arial" pitchFamily="34" charset="0"/>
                <a:cs typeface="Arial" pitchFamily="34" charset="0"/>
              </a:rPr>
              <a:t>Волжские острова</a:t>
            </a:r>
            <a:endParaRPr lang="ru-RU" sz="360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286256"/>
            <a:ext cx="58579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Отдых на реке всегда был и будет самым распространенным видом отвлечения от работы и домашних забот. А на Волге предостаточно мест для отдыха. … Одним из любимых занятий - рыбалка на островах около Сызрани.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4810" y="564357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Островной» сезон любители вольной жизни открывают в мае и закрывают аж в ноябре!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3" name="Picture 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857232"/>
            <a:ext cx="4714908" cy="280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F03D-2121-43BF-B930-6232BF9161A6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785918" y="371475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Вид на Сызрань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5074" y="4286256"/>
            <a:ext cx="211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Снимок с космоса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00100" y="0"/>
            <a:ext cx="7258072" cy="93978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effectLst/>
                <a:latin typeface="Arial" pitchFamily="34" charset="0"/>
                <a:cs typeface="Arial" pitchFamily="34" charset="0"/>
              </a:rPr>
              <a:t>Река Уса</a:t>
            </a:r>
            <a:endParaRPr lang="ru-RU" sz="3600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5" descr="уСА, 2010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928670"/>
            <a:ext cx="5286412" cy="39648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5000636"/>
            <a:ext cx="7572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Живописные места на реке Уса привлекают много отдыхающих. Здесь  расположены  базы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отдыха,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а также прекрасные  места  для рыбной ловли.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000108"/>
            <a:ext cx="2571753" cy="171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143248"/>
            <a:ext cx="257176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F03D-2121-43BF-B930-6232BF9161A6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143636" y="2786058"/>
            <a:ext cx="2337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Турбаза «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Усинская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64628611_foto-tayga-zimoy-12.jpg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71604" y="785794"/>
            <a:ext cx="6047214" cy="452596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462042" cy="665742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Рачейский</a:t>
            </a:r>
            <a:r>
              <a:rPr lang="ru-RU" sz="3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бор</a:t>
            </a:r>
            <a:endParaRPr lang="ru-RU" sz="36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5429264"/>
            <a:ext cx="6929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На территории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Рачейского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бора, по разным оценкам, насчитывается от 30 до 70 памятников природы.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F03D-2121-43BF-B930-6232BF9161A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214290"/>
            <a:ext cx="80724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Рачейский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бор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манит к себе свежестью и красотой пейзажа, чистотой родников, разнообразием растительного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мира, разнообразием горных уступов, скал и каменных россыпей. Бор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привлекателен не только для туристов, но и для ученых. </a:t>
            </a:r>
          </a:p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81741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286124"/>
            <a:ext cx="4475989" cy="3356992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6124"/>
            <a:ext cx="4438728" cy="332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F03D-2121-43BF-B930-6232BF9161A6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effectLst/>
                <a:latin typeface="Arial" pitchFamily="34" charset="0"/>
                <a:cs typeface="Arial" pitchFamily="34" charset="0"/>
              </a:rPr>
              <a:t>Рачейские</a:t>
            </a:r>
            <a:r>
              <a:rPr lang="ru-RU" sz="3600" dirty="0" smtClean="0">
                <a:effectLst/>
                <a:latin typeface="Arial" pitchFamily="34" charset="0"/>
                <a:cs typeface="Arial" pitchFamily="34" charset="0"/>
              </a:rPr>
              <a:t> Альпы</a:t>
            </a:r>
            <a:endParaRPr lang="ru-RU" sz="3600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973" y="3417128"/>
            <a:ext cx="438786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785794"/>
            <a:ext cx="2666625" cy="355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785794"/>
            <a:ext cx="2754534" cy="367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71802" y="1785926"/>
            <a:ext cx="2928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Очень привлекательное место  для альпинистов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F03D-2121-43BF-B930-6232BF9161A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шаг.PNG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928670"/>
            <a:ext cx="4361677" cy="278608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71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Троицкие Альпы</a:t>
            </a:r>
            <a:endParaRPr lang="ru-RU" sz="36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5" descr="Снимо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928670"/>
            <a:ext cx="4143404" cy="2786082"/>
          </a:xfrm>
          <a:prstGeom prst="rect">
            <a:avLst/>
          </a:prstGeom>
        </p:spPr>
      </p:pic>
      <p:pic>
        <p:nvPicPr>
          <p:cNvPr id="6" name="Рисунок 5" descr="егшд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786190"/>
            <a:ext cx="4181523" cy="27068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7158" y="3857628"/>
            <a:ext cx="39290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Это удивительное место овеянное легендами, мифами и преданиями.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4857760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По природе своей этот лес больше напоминает Карелию, либо Урал. Частенько его называют Троицкими Альпами, по названию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с. Троицкое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F03D-2121-43BF-B930-6232BF9161A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ransition>
    <p:fade thruBlk="1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391</TotalTime>
  <Words>639</Words>
  <Application>Microsoft Office PowerPoint</Application>
  <PresentationFormat>Экран (4:3)</PresentationFormat>
  <Paragraphs>87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Открытая</vt:lpstr>
      <vt:lpstr>Слайд 1</vt:lpstr>
      <vt:lpstr>Содержание</vt:lpstr>
      <vt:lpstr>Волга</vt:lpstr>
      <vt:lpstr>Волжские острова</vt:lpstr>
      <vt:lpstr>Река Уса</vt:lpstr>
      <vt:lpstr>Рачейский бор</vt:lpstr>
      <vt:lpstr>Слайд 7</vt:lpstr>
      <vt:lpstr>Рачейские Альпы</vt:lpstr>
      <vt:lpstr>Троицкие Альпы</vt:lpstr>
      <vt:lpstr>Камни-останцы</vt:lpstr>
      <vt:lpstr>Водопад «Девичьи слёзы» </vt:lpstr>
      <vt:lpstr>Пещеры</vt:lpstr>
      <vt:lpstr>Слайд 13</vt:lpstr>
      <vt:lpstr>Семиключье</vt:lpstr>
      <vt:lpstr>Кашпирские юрские отложения </vt:lpstr>
      <vt:lpstr>Каменные деревья</vt:lpstr>
      <vt:lpstr>Источники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Природа родного края</dc:title>
  <dc:creator>НовиковаЕВ</dc:creator>
  <cp:lastModifiedBy>SubZero</cp:lastModifiedBy>
  <cp:revision>66</cp:revision>
  <dcterms:created xsi:type="dcterms:W3CDTF">2014-04-15T18:11:30Z</dcterms:created>
  <dcterms:modified xsi:type="dcterms:W3CDTF">2015-02-24T12:29:15Z</dcterms:modified>
</cp:coreProperties>
</file>