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93247" y="20216"/>
            <a:ext cx="517757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Pets, pets, pets…</a:t>
            </a:r>
            <a:endParaRPr lang="ru-RU" sz="40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4888" y="908720"/>
            <a:ext cx="4013984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Reading Test 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English 3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541317" y="2762734"/>
            <a:ext cx="432785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 dirty="0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Made by 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 dirty="0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Olga </a:t>
            </a:r>
            <a:r>
              <a:rPr lang="en-US" altLang="ru-RU" dirty="0" err="1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Stepanova</a:t>
            </a:r>
            <a:endParaRPr lang="en-US" altLang="ru-RU" dirty="0" smtClean="0">
              <a:solidFill>
                <a:srgbClr val="010199">
                  <a:lumMod val="75000"/>
                </a:srgbClr>
              </a:solidFill>
              <a:latin typeface="Arial Black" panose="020B0A0402010202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 dirty="0" err="1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Tsivilskaya</a:t>
            </a:r>
            <a:r>
              <a:rPr lang="en-US" altLang="ru-RU" dirty="0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 Secondary School #2</a:t>
            </a:r>
            <a:endParaRPr lang="en-US" altLang="ru-RU" dirty="0" smtClean="0">
              <a:solidFill>
                <a:srgbClr val="010199">
                  <a:lumMod val="75000"/>
                </a:srgbClr>
              </a:solidFill>
              <a:latin typeface="Arial Black" panose="020B0A0402010202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 dirty="0" err="1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Tsivilsk</a:t>
            </a:r>
            <a:endParaRPr lang="en-US" altLang="ru-RU" dirty="0" smtClean="0">
              <a:solidFill>
                <a:srgbClr val="010199">
                  <a:lumMod val="75000"/>
                </a:srgbClr>
              </a:solidFill>
              <a:latin typeface="Arial Black" panose="020B0A0402010202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ru-RU" dirty="0" smtClean="0">
                <a:solidFill>
                  <a:srgbClr val="010199">
                    <a:lumMod val="75000"/>
                  </a:srgbClr>
                </a:solidFill>
                <a:latin typeface="Arial Black" panose="020B0A04020102020204" pitchFamily="34" charset="0"/>
              </a:rPr>
              <a:t>Chuvashia, Russia</a:t>
            </a:r>
            <a:endParaRPr lang="ru-RU" altLang="ru-RU" dirty="0" smtClean="0">
              <a:solidFill>
                <a:srgbClr val="010199">
                  <a:lumMod val="75000"/>
                </a:srgb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6150114"/>
            <a:ext cx="15760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2015</a:t>
            </a:r>
            <a:endParaRPr lang="ru-RU" sz="40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39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0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374367"/>
            <a:ext cx="468051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8. But their hamster … got a very good cage .</a:t>
            </a:r>
          </a:p>
          <a:p>
            <a:pPr algn="r"/>
            <a:endParaRPr lang="en-US" sz="11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have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has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hasn’t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26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9" y="332656"/>
            <a:ext cx="46805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9. The hamster runs and … in the cage.</a:t>
            </a:r>
          </a:p>
          <a:p>
            <a:pPr algn="r"/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</a:t>
            </a:r>
            <a:r>
              <a:rPr lang="en-US" sz="3600" dirty="0">
                <a:solidFill>
                  <a:srgbClr val="000099"/>
                </a:solidFill>
                <a:latin typeface="Arial Black" panose="020B0A04020102020204" pitchFamily="34" charset="0"/>
              </a:rPr>
              <a:t>falls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cries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jumps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         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0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332655"/>
            <a:ext cx="468051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10. The hamster likes sleeping all … long .</a:t>
            </a:r>
          </a:p>
          <a:p>
            <a:pPr algn="r"/>
            <a:endParaRPr lang="en-US" sz="11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morning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night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day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00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67046"/>
              </p:ext>
            </p:extLst>
          </p:nvPr>
        </p:nvGraphicFramePr>
        <p:xfrm>
          <a:off x="5148064" y="260648"/>
          <a:ext cx="3456384" cy="637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/>
                <a:gridCol w="2520280"/>
              </a:tblGrid>
              <a:tr h="507112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keep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2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cage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3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grass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4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eating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5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water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6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school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7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run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8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has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9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jumps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10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 Black" panose="020B0A04020102020204" pitchFamily="34" charset="0"/>
                        </a:rPr>
                        <a:t>day</a:t>
                      </a:r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179512" y="4869160"/>
            <a:ext cx="4716016" cy="1828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Keys </a:t>
            </a:r>
            <a:endParaRPr lang="en-US" sz="3600" kern="10" dirty="0" smtClean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  <a:p>
            <a:pPr algn="ctr"/>
            <a:r>
              <a:rPr lang="ru-RU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Ключи</a:t>
            </a:r>
            <a:endParaRPr lang="ru-RU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406170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276872"/>
            <a:ext cx="6801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Тест составлен по УМК «Английский язык» для 3 класса.  </a:t>
            </a:r>
          </a:p>
          <a:p>
            <a:r>
              <a:rPr lang="ru-RU" b="1" dirty="0" smtClean="0"/>
              <a:t>Авторы -  В.П. </a:t>
            </a:r>
            <a:r>
              <a:rPr lang="ru-RU" b="1" dirty="0" err="1" smtClean="0"/>
              <a:t>Кузовлев</a:t>
            </a:r>
            <a:r>
              <a:rPr lang="ru-RU" b="1" dirty="0" smtClean="0"/>
              <a:t>, Н.М. Лапа, И.П. Костина, Е.В. Кузнецова . </a:t>
            </a:r>
          </a:p>
          <a:p>
            <a:r>
              <a:rPr lang="ru-RU" b="1" dirty="0" smtClean="0"/>
              <a:t>Учебник , Часть 2, </a:t>
            </a:r>
            <a:r>
              <a:rPr lang="ru-RU" b="1" dirty="0" err="1" smtClean="0"/>
              <a:t>стр</a:t>
            </a:r>
            <a:r>
              <a:rPr lang="ru-RU" b="1" dirty="0" smtClean="0"/>
              <a:t> 41: Раздел 7, Урок 4.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2932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0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40268"/>
            <a:ext cx="868628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Fill in the table with the appropriate words</a:t>
            </a:r>
            <a:endParaRPr lang="ru-RU" sz="36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50302"/>
              </p:ext>
            </p:extLst>
          </p:nvPr>
        </p:nvGraphicFramePr>
        <p:xfrm>
          <a:off x="683568" y="980728"/>
          <a:ext cx="3456384" cy="5699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/>
                <a:gridCol w="2520280"/>
              </a:tblGrid>
              <a:tr h="507112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4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5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6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7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8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9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10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25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9" y="332656"/>
            <a:ext cx="468051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latin typeface="Arial Black" panose="020B0A04020102020204" pitchFamily="34" charset="0"/>
              </a:rPr>
              <a:t>1. Tim and Jack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…</a:t>
            </a:r>
            <a:r>
              <a:rPr lang="en-US" sz="3200" dirty="0" smtClean="0">
                <a:latin typeface="Arial Black" panose="020B0A04020102020204" pitchFamily="34" charset="0"/>
              </a:rPr>
              <a:t> </a:t>
            </a:r>
          </a:p>
          <a:p>
            <a:pPr algn="r"/>
            <a:r>
              <a:rPr lang="en-US" sz="3200" dirty="0" smtClean="0">
                <a:latin typeface="Arial Black" panose="020B0A04020102020204" pitchFamily="34" charset="0"/>
              </a:rPr>
              <a:t> a rabbit at school.</a:t>
            </a:r>
          </a:p>
          <a:p>
            <a:pPr algn="ctr">
              <a:lnSpc>
                <a:spcPct val="150000"/>
              </a:lnSpc>
            </a:pPr>
            <a:endParaRPr lang="en-US" sz="3200" dirty="0" smtClean="0">
              <a:latin typeface="Arial Black" panose="020B0A04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look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keep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love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2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0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548680"/>
            <a:ext cx="46805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2</a:t>
            </a:r>
            <a:r>
              <a:rPr lang="en-US" sz="3200" dirty="0" smtClean="0">
                <a:latin typeface="Arial Black" panose="020B0A04020102020204" pitchFamily="34" charset="0"/>
              </a:rPr>
              <a:t>. They keep the rabbit in a </a:t>
            </a:r>
            <a:r>
              <a:rPr lang="en-US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…</a:t>
            </a:r>
            <a:r>
              <a:rPr lang="en-US" sz="3200" dirty="0" smtClean="0">
                <a:latin typeface="Arial Black" panose="020B0A04020102020204" pitchFamily="34" charset="0"/>
              </a:rPr>
              <a:t> .</a:t>
            </a:r>
          </a:p>
          <a:p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bag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box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cage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41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9" y="332656"/>
            <a:ext cx="468051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Arial Black" panose="020B0A04020102020204" pitchFamily="34" charset="0"/>
              </a:rPr>
              <a:t>3. The rabbit sometimes plays on the … .</a:t>
            </a:r>
          </a:p>
          <a:p>
            <a:pPr algn="r"/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grass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bench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table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11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-32792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404664"/>
            <a:ext cx="46805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4. Rabbits like …  green food.</a:t>
            </a:r>
          </a:p>
          <a:p>
            <a:pPr algn="r"/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drinking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eating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cooking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9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9" y="332656"/>
            <a:ext cx="46805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5. Children give … to the rabbit.</a:t>
            </a:r>
          </a:p>
          <a:p>
            <a:pPr algn="r"/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water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milk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juice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5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 flipH="1">
            <a:off x="18616" y="0"/>
            <a:ext cx="9125383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332656"/>
            <a:ext cx="468051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6. Nick and Bill keep a hamster at … .</a:t>
            </a:r>
          </a:p>
          <a:p>
            <a:pPr algn="r"/>
            <a:endParaRPr lang="en-US" sz="105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farm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home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school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7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Rabbit-Powerpoint-Backgrounds-1000x7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/>
          <a:stretch/>
        </p:blipFill>
        <p:spPr bwMode="auto">
          <a:xfrm>
            <a:off x="-15458" y="1279"/>
            <a:ext cx="9144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9" y="332656"/>
            <a:ext cx="46805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7. Hamsters sometimes … away.</a:t>
            </a:r>
          </a:p>
          <a:p>
            <a:pPr algn="r"/>
            <a:endParaRPr lang="en-US" sz="32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skip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run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         jump </a:t>
            </a:r>
            <a:endParaRPr lang="ru-RU" sz="3600" dirty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1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267</Words>
  <Application>Microsoft Office PowerPoint</Application>
  <PresentationFormat>Экран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</cp:revision>
  <dcterms:created xsi:type="dcterms:W3CDTF">2015-03-01T18:03:21Z</dcterms:created>
  <dcterms:modified xsi:type="dcterms:W3CDTF">2015-03-01T18:55:08Z</dcterms:modified>
</cp:coreProperties>
</file>