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0"/>
          <p:cNvSpPr>
            <a:spLocks noChangeArrowheads="1" noChangeShapeType="1" noTextEdit="1"/>
          </p:cNvSpPr>
          <p:nvPr/>
        </p:nvSpPr>
        <p:spPr bwMode="auto">
          <a:xfrm>
            <a:off x="2417068" y="2018256"/>
            <a:ext cx="3733800" cy="68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dirty="0">
                <a:ln w="11430"/>
                <a:solidFill>
                  <a:srgbClr val="99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cs typeface="Times New Roman"/>
              </a:rPr>
              <a:t>English 3</a:t>
            </a:r>
            <a:endParaRPr lang="ru-RU" sz="3600" b="1" kern="10" dirty="0">
              <a:ln w="11430"/>
              <a:solidFill>
                <a:srgbClr val="99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cs typeface="Times New Roman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05628" y="2712505"/>
            <a:ext cx="3556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Reading Test</a:t>
            </a:r>
            <a:endParaRPr lang="ru-RU" alt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43609" y="3789040"/>
            <a:ext cx="725197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Made by </a:t>
            </a:r>
          </a:p>
          <a:p>
            <a:pPr algn="r" eaLnBrk="1" hangingPunct="1">
              <a:defRPr/>
            </a:pP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Olga </a:t>
            </a:r>
            <a:r>
              <a:rPr lang="en-US" altLang="ru-RU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Stepanova</a:t>
            </a:r>
            <a:endParaRPr lang="en-US" altLang="ru-RU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 eaLnBrk="1" hangingPunct="1">
              <a:defRPr/>
            </a:pPr>
            <a:r>
              <a:rPr lang="en-US" altLang="ru-RU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Chadukasinskaya</a:t>
            </a: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Main School</a:t>
            </a:r>
          </a:p>
          <a:p>
            <a:pPr algn="r" eaLnBrk="1" hangingPunct="1">
              <a:defRPr/>
            </a:pPr>
            <a:r>
              <a:rPr lang="en-US" altLang="ru-RU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Krasnoarmeysky</a:t>
            </a: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Region</a:t>
            </a:r>
          </a:p>
          <a:p>
            <a:pPr algn="r" eaLnBrk="1" hangingPunct="1">
              <a:defRPr/>
            </a:pP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Chuvashia, </a:t>
            </a:r>
            <a:r>
              <a:rPr lang="en-US" alt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Russia</a:t>
            </a:r>
          </a:p>
          <a:p>
            <a:pPr eaLnBrk="1" hangingPunct="1">
              <a:defRPr/>
            </a:pPr>
            <a:r>
              <a:rPr lang="en-US" altLang="ru-RU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2015</a:t>
            </a:r>
            <a:endParaRPr lang="ru-RU" altLang="ru-RU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642" y="1094926"/>
            <a:ext cx="7530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Tom writes a letter</a:t>
            </a:r>
            <a:endParaRPr lang="ru-RU" sz="54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7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9. Tom would … to have a dog.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4363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live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love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like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3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10. Tom’s </a:t>
            </a:r>
            <a:r>
              <a:rPr lang="en-US" sz="4800" dirty="0" err="1" smtClean="0">
                <a:solidFill>
                  <a:srgbClr val="00FFCC"/>
                </a:solidFill>
                <a:latin typeface="Arial Black" panose="020B0A04020102020204" pitchFamily="34" charset="0"/>
              </a:rPr>
              <a:t>favourite</a:t>
            </a:r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 sport … tennis.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19725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are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4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11. Tom … swim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71232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Black" panose="020B0A04020102020204" pitchFamily="34" charset="0"/>
              </a:rPr>
              <a:t>c</a:t>
            </a:r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an’t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can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likes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38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12. Tom rides his bike in the …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20420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Black" panose="020B0A04020102020204" pitchFamily="34" charset="0"/>
              </a:rPr>
              <a:t>street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park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forest</a:t>
            </a:r>
          </a:p>
        </p:txBody>
      </p:sp>
    </p:spTree>
    <p:extLst>
      <p:ext uri="{BB962C8B-B14F-4D97-AF65-F5344CB8AC3E}">
        <p14:creationId xmlns:p14="http://schemas.microsoft.com/office/powerpoint/2010/main" val="158733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74024"/>
              </p:ext>
            </p:extLst>
          </p:nvPr>
        </p:nvGraphicFramePr>
        <p:xfrm>
          <a:off x="5220072" y="188640"/>
          <a:ext cx="3456384" cy="6217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/>
                <a:gridCol w="2520280"/>
              </a:tblGrid>
              <a:tr h="5071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Chester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from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his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July 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cat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likes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is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with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like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is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11 can’t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12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Black" panose="020B0A04020102020204" pitchFamily="34" charset="0"/>
                        </a:rPr>
                        <a:t>park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14986" y="3933056"/>
            <a:ext cx="4716016" cy="182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Keys </a:t>
            </a:r>
            <a:endParaRPr lang="en-US" sz="3600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Ключи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4058" y="188640"/>
            <a:ext cx="414818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Keys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1\Desktop\key2mlmsucces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34" y="474400"/>
            <a:ext cx="4413607" cy="31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465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15617" y="2077691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Тест составлен по УМК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Enjoy English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»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для 3 класса.  </a:t>
            </a:r>
          </a:p>
          <a:p>
            <a:pPr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Авторы - 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М.З.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Биболетова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, О.А. Денисенко, Н.Н.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Трубанева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Учебник, </a:t>
            </a:r>
            <a:r>
              <a:rPr lang="ru-RU" sz="2000" b="1" dirty="0" err="1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стр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93: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Раздел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3,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Урок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0.</a:t>
            </a:r>
            <a:endParaRPr lang="ru-RU" sz="2000" b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1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1. Tom’s surname is …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3429000"/>
            <a:ext cx="25987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Foster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Chester</a:t>
            </a:r>
          </a:p>
          <a:p>
            <a:r>
              <a:rPr lang="en-US" sz="4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Shester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0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2. Tom is  … Great Britain.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3429000"/>
            <a:ext cx="16044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out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of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from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2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00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00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solidFill>
                <a:srgbClr val="00FF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solidFill>
                <a:srgbClr val="00FF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3. He lives with … mum and dad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18814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his</a:t>
            </a:r>
            <a:endParaRPr lang="en-US" sz="4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Arial Black" panose="020B0A04020102020204" pitchFamily="34" charset="0"/>
              </a:rPr>
              <a:t>h</a:t>
            </a:r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er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its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22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4. Tom’s birthday is on the 18</a:t>
            </a:r>
            <a:r>
              <a:rPr lang="en-US" sz="4800" baseline="300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th</a:t>
            </a:r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 of …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June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July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March 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7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5. Tom’s pet is a …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212976"/>
            <a:ext cx="131478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cat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dog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rat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4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6. Tom’s cat … milk and fish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8469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lives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likes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looks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9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7. The cat’s name … Kitty.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119725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are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in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6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6926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Family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Where life begins and love never ends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  <a:p>
            <a:pPr algn="ctr"/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0" y="1689410"/>
            <a:ext cx="75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CC"/>
                </a:solidFill>
                <a:latin typeface="Arial Black" panose="020B0A04020102020204" pitchFamily="34" charset="0"/>
              </a:rPr>
              <a:t>8. Tom likes to play … his cat . </a:t>
            </a:r>
            <a:endParaRPr lang="ru-RU" sz="4800" dirty="0">
              <a:solidFill>
                <a:srgbClr val="00FF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253466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with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without</a:t>
            </a:r>
            <a:endParaRPr lang="ru-RU" sz="4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323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2015-03-03T16:49:17Z</dcterms:created>
  <dcterms:modified xsi:type="dcterms:W3CDTF">2015-03-03T18:02:07Z</dcterms:modified>
</cp:coreProperties>
</file>