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299F-EB83-4ABF-B1DE-4A90D2A38E3C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6F8E-67A4-453D-A795-F138856ADF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299F-EB83-4ABF-B1DE-4A90D2A38E3C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6F8E-67A4-453D-A795-F138856ADF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299F-EB83-4ABF-B1DE-4A90D2A38E3C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6F8E-67A4-453D-A795-F138856ADF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299F-EB83-4ABF-B1DE-4A90D2A38E3C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6F8E-67A4-453D-A795-F138856ADF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299F-EB83-4ABF-B1DE-4A90D2A38E3C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6F8E-67A4-453D-A795-F138856ADF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299F-EB83-4ABF-B1DE-4A90D2A38E3C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6F8E-67A4-453D-A795-F138856ADF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299F-EB83-4ABF-B1DE-4A90D2A38E3C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6F8E-67A4-453D-A795-F138856ADF2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299F-EB83-4ABF-B1DE-4A90D2A38E3C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6F8E-67A4-453D-A795-F138856ADF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299F-EB83-4ABF-B1DE-4A90D2A38E3C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6F8E-67A4-453D-A795-F138856ADF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299F-EB83-4ABF-B1DE-4A90D2A38E3C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6F8E-67A4-453D-A795-F138856ADF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299F-EB83-4ABF-B1DE-4A90D2A38E3C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6F8E-67A4-453D-A795-F138856ADF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FD299F-EB83-4ABF-B1DE-4A90D2A38E3C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196F8E-67A4-453D-A795-F138856ADF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616" y="1052736"/>
            <a:ext cx="88665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Приспособления организмов,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ведущих паразитический образ жизни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148064" y="2420888"/>
            <a:ext cx="3744416" cy="417646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экологии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классе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азработала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Косачёва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Т.А., учитель биологии-экологии МОБУ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Новобурейской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СОШ № 3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Бурейского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Амурской области</a:t>
            </a: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год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9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Documents and Settings\User\Рабочий стол\фитоф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14916"/>
            <a:ext cx="1928731" cy="255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голов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4" y="3501008"/>
            <a:ext cx="2584698" cy="255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трут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744690"/>
            <a:ext cx="3556149" cy="241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User\Рабочий стол\трут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95" y="744690"/>
            <a:ext cx="337457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843808" y="2990286"/>
            <a:ext cx="3672408" cy="6061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ГРИБЫ-ТРУТОВИКИ НА ДЕРЕВЬЯХ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4014" y="6165304"/>
            <a:ext cx="2891882" cy="360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СПОРЫНЬЯ НА ЗЛАКОВЫХ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8144" y="6165304"/>
            <a:ext cx="3168352" cy="360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ФИТОФТОРА НА КАРТОФЕЛЕ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188640"/>
            <a:ext cx="5688632" cy="5560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ПАРАЗИТЫ РАСТЕНИЙ.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9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3" y="1218254"/>
            <a:ext cx="20970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Documents and Settings\User\Рабочий стол\лям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939" y="1218254"/>
            <a:ext cx="2193631" cy="219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Documents and Settings\User\Рабочий стол\блох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77478"/>
            <a:ext cx="1719634" cy="210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User\Рабочий стол\аскарид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92" y="1218254"/>
            <a:ext cx="2323919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9" y="4293096"/>
            <a:ext cx="21526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907704" y="188640"/>
            <a:ext cx="5688632" cy="5560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ПАРАЗИТЫ ЖИВОТНЫХ И ЧЕЛОВЕКА.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1379" y="3441374"/>
            <a:ext cx="1993021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ОСТРИЦЫ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63083" y="3441374"/>
            <a:ext cx="1993021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ЛЯМБЛИЯ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71340" y="3475519"/>
            <a:ext cx="1993021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АСКАРИДА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95736" y="5956796"/>
            <a:ext cx="1993021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БЫЧИЙ ЦЕПЕНЬ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4048" y="5956796"/>
            <a:ext cx="1993021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БЛОХА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79" y="4218795"/>
            <a:ext cx="1531418" cy="1460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51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27584" y="476672"/>
            <a:ext cx="7632847" cy="51845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ПРИСПОСОБЛЕНИЯ К ПАРАЗИТИЗМУ.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Упрощение организации: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всасывание питательных веществ всей поверхностью тела, поэтому нет пищеварительной системы;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тсутствие  света, поэтому исчезли органы зрения;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тсутствие свободного кислорода – исчезли органы дыхания…</a:t>
            </a:r>
          </a:p>
          <a:p>
            <a:r>
              <a:rPr lang="ru-RU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Развитие защитных покровных тканей, которые не страдают от воздействия кислой среды.</a:t>
            </a:r>
          </a:p>
          <a:p>
            <a:r>
              <a:rPr lang="ru-RU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Появление специфических органов: присосок, крючков, зацепок.</a:t>
            </a:r>
          </a:p>
          <a:p>
            <a:r>
              <a:rPr lang="ru-RU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Высокая плодовитость.</a:t>
            </a:r>
            <a:endParaRPr lang="ru-RU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7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551087"/>
            <a:ext cx="2731245" cy="167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User\Рабочий стол\гиг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61" y="4740948"/>
            <a:ext cx="2160240" cy="18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User\Рабочий стол\гиг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98699"/>
            <a:ext cx="3168352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User\Рабочий стол\гиг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51087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User\Рабочий стол\гиг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06" y="2996952"/>
            <a:ext cx="12096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Documents and Settings\User\Рабочий стол\гиг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12776"/>
            <a:ext cx="10953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Documents and Settings\User\Рабочий стол\гиг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92" y="4178721"/>
            <a:ext cx="2600111" cy="22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7691" y="375047"/>
            <a:ext cx="6202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Это надо помнить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795704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</TotalTime>
  <Words>122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2012-01-16T17:15:21Z</dcterms:created>
  <dcterms:modified xsi:type="dcterms:W3CDTF">2015-03-08T22:32:15Z</dcterms:modified>
</cp:coreProperties>
</file>