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628537"/>
            <a:ext cx="4897539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2065462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781050" y="332656"/>
            <a:ext cx="7772400" cy="919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Furniture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649" y="4357369"/>
            <a:ext cx="8719201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№2»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Республики</a:t>
            </a:r>
            <a:endParaRPr lang="en-US" sz="28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                                                           </a:t>
            </a: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2015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6401" y="3157040"/>
            <a:ext cx="79169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Интерактивная тренажёр-игра от </a:t>
            </a:r>
            <a:r>
              <a:rPr lang="en-US" altLang="ru-RU" sz="2400" b="1" dirty="0" smtClean="0">
                <a:solidFill>
                  <a:srgbClr val="00FFFF"/>
                </a:solidFill>
              </a:rPr>
              <a:t>Awesome the Owl</a:t>
            </a:r>
            <a:endParaRPr lang="ru-RU" altLang="ru-RU" sz="2400" b="1" dirty="0" smtClean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для активизации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лексики по теме «Мебель»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на </a:t>
            </a:r>
            <a:r>
              <a:rPr lang="ru-RU" altLang="ru-RU" sz="2400" b="1" dirty="0">
                <a:solidFill>
                  <a:srgbClr val="00FFFF"/>
                </a:solidFill>
              </a:rPr>
              <a:t>английском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языке для </a:t>
            </a:r>
            <a:r>
              <a:rPr lang="ru-RU" altLang="ru-RU" sz="2400" b="1" dirty="0">
                <a:solidFill>
                  <a:srgbClr val="00FFFF"/>
                </a:solidFill>
              </a:rPr>
              <a:t>младших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классов</a:t>
            </a:r>
            <a:endParaRPr lang="ru-RU" altLang="ru-RU" sz="2400" b="1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00FFFF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18" y="4221088"/>
            <a:ext cx="4315907" cy="2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938"/>
            <a:ext cx="9169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new words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the topic </a:t>
            </a:r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Furniture? </a:t>
            </a:r>
            <a:endParaRPr lang="en-US" sz="3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358103" y="5373177"/>
            <a:ext cx="4150312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</a:t>
            </a:r>
            <a:endParaRPr lang="en-US" sz="8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</a:t>
            </a:r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uk-UA" sz="8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3645024"/>
            <a:ext cx="5442581" cy="30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-72767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1021523"/>
            <a:ext cx="5814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Chair  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тул </a:t>
            </a:r>
            <a:endParaRPr lang="ru-RU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11" y="1864220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206" y="2667944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Зеркало</a:t>
            </a:r>
            <a:endParaRPr lang="ru-RU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1823" y="3437385"/>
            <a:ext cx="54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Shelf   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Шкаф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4" y="4776426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51167"/>
            <a:ext cx="1808287" cy="25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3750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998356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Sofa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диван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755182"/>
            <a:ext cx="4714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Desk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726102"/>
            <a:ext cx="4714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Armchair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кресло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496778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5994" y="3597711"/>
            <a:ext cx="47136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ookcase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книжный   </a:t>
            </a:r>
          </a:p>
          <a:p>
            <a:pPr eaLnBrk="1" hangingPunct="1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шкаф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50" y="5014315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379986"/>
            <a:ext cx="2736304" cy="24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023" y="-2815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065505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Bed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кровать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898505"/>
            <a:ext cx="4490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Wardrobe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шкаф    </a:t>
            </a:r>
          </a:p>
          <a:p>
            <a:pPr eaLnBrk="1" hangingPunct="1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одежды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30738" y="3129611"/>
            <a:ext cx="44633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Carpet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ковер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63" y="3837497"/>
            <a:ext cx="43819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Cupboard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шкаф </a:t>
            </a:r>
          </a:p>
          <a:p>
            <a:pPr eaLnBrk="1" hangingPunct="1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посуды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5313" y="4664428"/>
            <a:ext cx="1539230" cy="2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1483" y="4754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5314" y="974382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urtains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анавески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4565" y="1827444"/>
            <a:ext cx="44826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Cushion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подушка  </a:t>
            </a:r>
          </a:p>
          <a:p>
            <a:pPr eaLnBrk="1" hangingPunct="1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дивана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45313" y="2796940"/>
            <a:ext cx="4455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Piano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пианино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8955" y="4005403"/>
            <a:ext cx="4443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Stool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табуретка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74321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127178"/>
            <a:ext cx="348044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Job!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508" y="2875002"/>
            <a:ext cx="416517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ru-RU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EXIT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184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Translate!</vt:lpstr>
      <vt:lpstr>Translate!</vt:lpstr>
      <vt:lpstr>Translate!</vt:lpstr>
      <vt:lpstr>Translate!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33</cp:revision>
  <dcterms:created xsi:type="dcterms:W3CDTF">2014-10-25T10:25:03Z</dcterms:created>
  <dcterms:modified xsi:type="dcterms:W3CDTF">2015-03-09T08:09:57Z</dcterms:modified>
</cp:coreProperties>
</file>