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65" r:id="rId4"/>
    <p:sldId id="266" r:id="rId5"/>
    <p:sldId id="267" r:id="rId6"/>
    <p:sldId id="268" r:id="rId7"/>
    <p:sldId id="269" r:id="rId8"/>
    <p:sldId id="27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333300"/>
    <a:srgbClr val="FFFF00"/>
    <a:srgbClr val="00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8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4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3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5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0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5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948264" y="6375571"/>
            <a:ext cx="1889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7030A0"/>
                </a:solidFill>
              </a:rPr>
              <a:t>http://mykids.ucoz.ru/</a:t>
            </a:r>
            <a:endParaRPr lang="uk-UA" sz="1400" b="1" i="1" dirty="0">
              <a:solidFill>
                <a:srgbClr val="7030A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5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4.bp.blogspot.com/_vT9kb0nSJDg/R8VMU7nVM1I/AAAAAAAADEE/THRkrX8kvN8/s400/buho_lector_en_mecedora_md_wht.gif" TargetMode="External"/><Relationship Id="rId3" Type="http://schemas.openxmlformats.org/officeDocument/2006/relationships/hyperlink" Target="http://zhakulina281209.blogspot.com/2010/09/ms-powerpoint.html" TargetMode="External"/><Relationship Id="rId7" Type="http://schemas.openxmlformats.org/officeDocument/2006/relationships/hyperlink" Target="http://gymnasium31.ru/images/OWL.gi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urora-nsk.ru/files/node_images/1f2983a8450ffd97.jpg" TargetMode="External"/><Relationship Id="rId5" Type="http://schemas.openxmlformats.org/officeDocument/2006/relationships/hyperlink" Target="http://img.espicture.ru/25/mudraya-sova-kartinki--dlya-deteyy-3.jpg" TargetMode="External"/><Relationship Id="rId4" Type="http://schemas.openxmlformats.org/officeDocument/2006/relationships/hyperlink" Target="http://i80.beon.ru/34/81/2628134/42/101689942/09092628e7ea23f4cfe6451f74218fa8.gif" TargetMode="External"/><Relationship Id="rId9" Type="http://schemas.openxmlformats.org/officeDocument/2006/relationships/hyperlink" Target="http://3.bp.blogspot.com/-AVGybMRuyEw/VIrHh4GSAQI/AAAAAAAAWgY/ptvEqNKcy28/s1600/0_5118c_36d31a2c_L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80.beon.ru/34/81/2628134/42/101689942/09092628e7ea23f4cfe6451f74218fa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1"/>
            <a:ext cx="9169681" cy="68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01" y="1250599"/>
            <a:ext cx="4897539" cy="158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131840" y="1590259"/>
            <a:ext cx="3600400" cy="932409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TopLeft">
                <a:rot lat="0" lon="2051999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Magic Tube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698640" y="188640"/>
            <a:ext cx="7772400" cy="9193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1400" kern="10" dirty="0" smtClean="0">
                <a:ln w="9525">
                  <a:round/>
                  <a:headEnd/>
                  <a:tailEnd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/>
              </a:rPr>
              <a:t>Insects and Bugs</a:t>
            </a:r>
            <a:endParaRPr lang="ru-RU" sz="1400" kern="10" dirty="0">
              <a:ln w="9525">
                <a:round/>
                <a:headEnd/>
                <a:tailEnd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649" y="4357369"/>
            <a:ext cx="8719201" cy="24314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Автор: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Ольга Михайловна Степанова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учитель английского языка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№2»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города Цивильск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Чувашской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Республики</a:t>
            </a:r>
            <a:endParaRPr lang="en-US" sz="28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                                                           </a:t>
            </a: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2015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54655" y="2894036"/>
            <a:ext cx="826040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00FFFF"/>
                </a:solidFill>
              </a:rPr>
              <a:t>Интерактивная тренажёр-игра от </a:t>
            </a:r>
            <a:r>
              <a:rPr lang="en-US" altLang="ru-RU" sz="2400" b="1" dirty="0" smtClean="0">
                <a:solidFill>
                  <a:srgbClr val="00FFFF"/>
                </a:solidFill>
              </a:rPr>
              <a:t>Awesome the Owl</a:t>
            </a:r>
            <a:endParaRPr lang="ru-RU" altLang="ru-RU" sz="2400" b="1" dirty="0" smtClean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00FFFF"/>
                </a:solidFill>
              </a:rPr>
              <a:t>для активизации лексики по теме </a:t>
            </a:r>
            <a:r>
              <a:rPr lang="ru-RU" altLang="ru-RU" sz="2400" b="1" dirty="0" smtClean="0">
                <a:solidFill>
                  <a:srgbClr val="00FFFF"/>
                </a:solidFill>
              </a:rPr>
              <a:t>«</a:t>
            </a:r>
            <a:r>
              <a:rPr lang="ru-RU" altLang="ru-RU" sz="2400" b="1" dirty="0" smtClean="0">
                <a:solidFill>
                  <a:srgbClr val="00FFFF"/>
                </a:solidFill>
              </a:rPr>
              <a:t>Мир насекомых</a:t>
            </a:r>
            <a:r>
              <a:rPr lang="ru-RU" altLang="ru-RU" sz="2400" b="1" dirty="0" smtClean="0">
                <a:solidFill>
                  <a:srgbClr val="00FFFF"/>
                </a:solidFill>
              </a:rPr>
              <a:t>» </a:t>
            </a:r>
            <a:endParaRPr lang="ru-RU" altLang="ru-RU" sz="2400" b="1" dirty="0" smtClean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400" b="1" dirty="0" smtClean="0">
                <a:solidFill>
                  <a:srgbClr val="00FFFF"/>
                </a:solidFill>
              </a:rPr>
              <a:t>на </a:t>
            </a:r>
            <a:r>
              <a:rPr lang="ru-RU" altLang="ru-RU" sz="2400" b="1" dirty="0">
                <a:solidFill>
                  <a:srgbClr val="00FFFF"/>
                </a:solidFill>
              </a:rPr>
              <a:t>английском </a:t>
            </a:r>
            <a:r>
              <a:rPr lang="ru-RU" altLang="ru-RU" sz="2400" b="1" dirty="0" smtClean="0">
                <a:solidFill>
                  <a:srgbClr val="00FFFF"/>
                </a:solidFill>
              </a:rPr>
              <a:t>языке </a:t>
            </a:r>
            <a:r>
              <a:rPr lang="ru-RU" altLang="ru-RU" sz="2400" b="1" dirty="0" smtClean="0">
                <a:solidFill>
                  <a:srgbClr val="00FFFF"/>
                </a:solidFill>
              </a:rPr>
              <a:t>для 5 класса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400" b="1" dirty="0" smtClean="0">
                <a:solidFill>
                  <a:srgbClr val="00FFFF"/>
                </a:solidFill>
              </a:rPr>
              <a:t>УМК </a:t>
            </a:r>
            <a:r>
              <a:rPr lang="en-US" altLang="ru-RU" sz="2400" b="1" dirty="0" smtClean="0">
                <a:solidFill>
                  <a:srgbClr val="00FFFF"/>
                </a:solidFill>
              </a:rPr>
              <a:t>“Spotlight 5”</a:t>
            </a:r>
            <a:r>
              <a:rPr lang="ru-RU" altLang="ru-RU" sz="2400" b="1" dirty="0" smtClean="0">
                <a:solidFill>
                  <a:srgbClr val="00FFFF"/>
                </a:solidFill>
              </a:rPr>
              <a:t> </a:t>
            </a:r>
            <a:endParaRPr lang="ru-RU" altLang="ru-RU" sz="2400" b="1" dirty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dirty="0" smtClean="0">
              <a:solidFill>
                <a:srgbClr val="00FFFF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301208"/>
            <a:ext cx="1675138" cy="159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cicada-clipart-crick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60" y="4744899"/>
            <a:ext cx="3449960" cy="211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7938"/>
            <a:ext cx="91694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548680"/>
            <a:ext cx="4268177" cy="34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7938"/>
            <a:ext cx="6192688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Hi!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play MAGIC TUBE game!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Haw can you remember or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you have already remembered 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new words 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from the topic Furniture?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306" y="3963467"/>
            <a:ext cx="8712968" cy="2737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1187624" y="4315613"/>
            <a:ext cx="7704856" cy="360040"/>
          </a:xfrm>
          <a:prstGeom prst="actionButtonBlank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</a:t>
            </a:r>
            <a:r>
              <a:rPr lang="ru-RU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Start</a:t>
            </a:r>
            <a:r>
              <a:rPr lang="en-US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uk-UA" sz="8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5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 Веснушки_mp3cut.foxcom.s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333" l="10000" r="99625">
                        <a14:foregroundMark x1="55000" y1="11833" x2="58250" y2="21333"/>
                        <a14:foregroundMark x1="61750" y1="29833" x2="47125" y2="32333"/>
                        <a14:foregroundMark x1="51875" y1="25333" x2="52875" y2="29500"/>
                        <a14:foregroundMark x1="52625" y1="36333" x2="54250" y2="65000"/>
                        <a14:foregroundMark x1="56875" y1="36667" x2="59625" y2="54667"/>
                        <a14:foregroundMark x1="47875" y1="39500" x2="46500" y2="63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12724" y="3931938"/>
            <a:ext cx="3341599" cy="250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139" y="0"/>
            <a:ext cx="4432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4781488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78" y="1021523"/>
            <a:ext cx="58149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Butterfly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бабочка</a:t>
            </a:r>
            <a:endParaRPr lang="ru-RU" sz="4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611" y="1864220"/>
            <a:ext cx="4752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Beetle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жук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13206" y="2667944"/>
            <a:ext cx="46805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Bee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пчела</a:t>
            </a:r>
            <a:endParaRPr lang="ru-RU" sz="4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14" y="4781488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155322" y="0"/>
            <a:ext cx="4343463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41823" y="3437385"/>
            <a:ext cx="540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Fly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муха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14" y="4776426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9417" y="4151167"/>
            <a:ext cx="1808287" cy="250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68" y="5012727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36107" y="-27598"/>
            <a:ext cx="4429125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60945" y="1014073"/>
            <a:ext cx="46777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Cockroach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таракан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-60945" y="1916831"/>
            <a:ext cx="50040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Caterpillar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гусеница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35994" y="2816627"/>
            <a:ext cx="49045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Grasshopper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кузнечик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68" y="496778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315849" y="19606"/>
            <a:ext cx="4176141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35994" y="3597711"/>
            <a:ext cx="4713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Ant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муравей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50" y="5014315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528" y="4379986"/>
            <a:ext cx="2736304" cy="247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82" y="495443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4875" y="-24277"/>
            <a:ext cx="442912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1065505"/>
            <a:ext cx="4320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Flea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блоха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689" y="1898505"/>
            <a:ext cx="44902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Moth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моль    </a:t>
            </a: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2749868"/>
            <a:ext cx="44633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Wasp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оса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99" y="495443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208407" y="33254"/>
            <a:ext cx="4391025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61473" y="3647124"/>
            <a:ext cx="4620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Dragonfly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стрекоза </a:t>
            </a: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82" y="4934449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2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45313" y="4664428"/>
            <a:ext cx="1539230" cy="219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02" y="5000920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29871" y="0"/>
            <a:ext cx="4429125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FF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45314" y="974382"/>
            <a:ext cx="47525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Mosquito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комар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-34565" y="1827444"/>
            <a:ext cx="448260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Ladybird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божья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коровка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1047" y="3360106"/>
            <a:ext cx="44556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Louse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вошь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15" y="4983842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323851" y="146050"/>
            <a:ext cx="4176141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2597" y="4040206"/>
            <a:ext cx="44439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Bug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жук</a:t>
            </a:r>
            <a:endParaRPr lang="ru-RU" sz="4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15" y="4974321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43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875002"/>
            <a:ext cx="3852428" cy="297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1127178"/>
            <a:ext cx="348044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Good Job!</a:t>
            </a:r>
            <a:endParaRPr lang="uk-UA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508" y="2875002"/>
            <a:ext cx="4165179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Well Done!</a:t>
            </a:r>
            <a:endParaRPr lang="ru-RU" sz="66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179512" y="260648"/>
            <a:ext cx="1368152" cy="391649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EXIT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6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nusovka-Chernyy-kotmp3cut.foxcom.s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34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3933056"/>
            <a:ext cx="415846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404664"/>
            <a:ext cx="356495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Интернет-ресурсы:</a:t>
            </a:r>
            <a:endParaRPr lang="uk-UA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395536" y="6021288"/>
            <a:ext cx="648072" cy="576064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268760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презентации использован технологический приём «Волшебная труба» </a:t>
            </a:r>
            <a:r>
              <a:rPr lang="ru-RU" dirty="0" err="1"/>
              <a:t>Жакулиной</a:t>
            </a:r>
            <a:r>
              <a:rPr lang="ru-RU" dirty="0"/>
              <a:t> И.В. </a:t>
            </a:r>
          </a:p>
          <a:p>
            <a:r>
              <a:rPr lang="ru-RU" dirty="0"/>
              <a:t> </a:t>
            </a:r>
            <a:r>
              <a:rPr lang="en-US" dirty="0">
                <a:hlinkClick r:id="rId3"/>
              </a:rPr>
              <a:t>http://zhakulina281209.blogspot.com/2010/09/ms-powerpoint.html</a:t>
            </a:r>
            <a:r>
              <a:rPr lang="ru-RU" dirty="0"/>
              <a:t> </a:t>
            </a:r>
            <a:endParaRPr lang="en-US" dirty="0" smtClean="0"/>
          </a:p>
          <a:p>
            <a:r>
              <a:rPr lang="ru-RU" dirty="0"/>
              <a:t> </a:t>
            </a:r>
            <a:r>
              <a:rPr lang="ru-RU" dirty="0" smtClean="0"/>
              <a:t>а также картины и изображения :</a:t>
            </a:r>
            <a:endParaRPr lang="uk-UA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www.clipartbest.com/cliparts/9T4/yB7/9T4yB7LTE.png</a:t>
            </a:r>
            <a:endParaRPr lang="ru-RU" dirty="0" smtClean="0">
              <a:hlinkClick r:id="rId4"/>
            </a:endParaRPr>
          </a:p>
          <a:p>
            <a:r>
              <a:rPr lang="en-US" dirty="0">
                <a:hlinkClick r:id="rId4"/>
              </a:rPr>
              <a:t>http://iamtechnation.com/manny/wp-content/uploads/2014/04/grasshopper.jpg</a:t>
            </a:r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i80.beon.ru/34/81/2628134/42/101689942/09092628e7ea23f4cfe6451f74218fa8.gif</a:t>
            </a:r>
            <a:endParaRPr lang="ru-RU" dirty="0" smtClean="0"/>
          </a:p>
          <a:p>
            <a:r>
              <a:rPr lang="en-US" dirty="0">
                <a:hlinkClick r:id="rId5"/>
              </a:rPr>
              <a:t>http://img.espicture.ru/25/mudraya-sova-kartinki--</a:t>
            </a:r>
            <a:r>
              <a:rPr lang="en-US" dirty="0" smtClean="0">
                <a:hlinkClick r:id="rId5"/>
              </a:rPr>
              <a:t>dlya-deteyy-3.jpg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www.aurora-nsk.ru/files/node_images/1f2983a8450ffd97.jpg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gymnasium31.ru/images/OWL.gif</a:t>
            </a:r>
            <a:endParaRPr lang="ru-RU" dirty="0" smtClean="0"/>
          </a:p>
          <a:p>
            <a:r>
              <a:rPr lang="en-US" dirty="0">
                <a:hlinkClick r:id="rId8"/>
              </a:rPr>
              <a:t>http://4.bp.blogspot.com/_</a:t>
            </a:r>
            <a:r>
              <a:rPr lang="en-US" dirty="0" smtClean="0">
                <a:hlinkClick r:id="rId8"/>
              </a:rPr>
              <a:t>vT9kb0nSJDg/R8VMU7nVM1I/AAAAAAAADEE/THRkrX8kvN8/s400/buho_lector_en_mecedora_md_wht.gif</a:t>
            </a:r>
            <a:endParaRPr lang="ru-RU" dirty="0" smtClean="0"/>
          </a:p>
          <a:p>
            <a:r>
              <a:rPr lang="en-US" dirty="0">
                <a:hlinkClick r:id="rId9"/>
              </a:rPr>
              <a:t>http://3.bp.blogspot.com/-</a:t>
            </a:r>
            <a:r>
              <a:rPr lang="en-US" dirty="0" smtClean="0">
                <a:hlinkClick r:id="rId9"/>
              </a:rPr>
              <a:t>AVGybMRuyEw/VIrHh4GSAQI/AAAAAAAAWgY/ptvEqNKcy28/s1600/0_5118c_36d31a2c_L.gif</a:t>
            </a:r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2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188</Words>
  <Application>Microsoft Office PowerPoint</Application>
  <PresentationFormat>Экран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Презентация PowerPoint</vt:lpstr>
      <vt:lpstr>Презентация PowerPoint</vt:lpstr>
      <vt:lpstr>Translate!</vt:lpstr>
      <vt:lpstr>Translate!</vt:lpstr>
      <vt:lpstr>Translate!</vt:lpstr>
      <vt:lpstr>Translate!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1</cp:lastModifiedBy>
  <cp:revision>39</cp:revision>
  <dcterms:created xsi:type="dcterms:W3CDTF">2014-10-25T10:25:03Z</dcterms:created>
  <dcterms:modified xsi:type="dcterms:W3CDTF">2015-03-09T09:45:07Z</dcterms:modified>
</cp:coreProperties>
</file>