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09637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657" y="876836"/>
            <a:ext cx="6797951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Rose, My Sister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Reading Test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Enjoy English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Unit 3 Lesson 49 </a:t>
            </a:r>
            <a:endParaRPr lang="ru-RU" sz="3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933056"/>
            <a:ext cx="570797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Made by </a:t>
            </a:r>
          </a:p>
          <a:p>
            <a:pPr algn="r"/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Olga </a:t>
            </a:r>
            <a:r>
              <a:rPr lang="en-US" sz="2400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Stepanova</a:t>
            </a:r>
            <a:endParaRPr lang="en-US" sz="2400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Tsivilskaya</a:t>
            </a:r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Secondary School #2</a:t>
            </a:r>
          </a:p>
          <a:p>
            <a:pPr algn="r"/>
            <a:r>
              <a:rPr lang="en-US" sz="2400" b="1" dirty="0" err="1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Tsivilsk</a:t>
            </a:r>
            <a:endParaRPr lang="en-US" sz="2400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Chuvashia</a:t>
            </a:r>
          </a:p>
          <a:p>
            <a:pPr algn="r"/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4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052736"/>
            <a:ext cx="77615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9</a:t>
            </a:r>
            <a:r>
              <a:rPr lang="en-US" sz="4000" dirty="0" smtClean="0">
                <a:latin typeface="Arial Black" panose="020B0A04020102020204" pitchFamily="34" charset="0"/>
              </a:rPr>
              <a:t>. Rose asks mum, dad, and Andrew her questions every … . </a:t>
            </a: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week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day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month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2474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10. Many of her questions are …  . </a:t>
            </a:r>
          </a:p>
          <a:p>
            <a:pPr marL="342900" indent="-342900">
              <a:buAutoNum type="arabicPeriod"/>
            </a:pP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funny</a:t>
            </a:r>
          </a:p>
          <a:p>
            <a:pPr marL="3317875"/>
            <a:endParaRPr lang="en-US" sz="2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sunny  </a:t>
            </a:r>
          </a:p>
          <a:p>
            <a:pPr marL="3317875"/>
            <a:endParaRPr lang="en-US" sz="2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tiny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11. Rose asks questions in the morning and in the …  . </a:t>
            </a: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January</a:t>
            </a:r>
          </a:p>
          <a:p>
            <a:pPr marL="3317875"/>
            <a:endParaRPr lang="en-US" sz="24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evening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afternoon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12. Her question is: 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     </a:t>
            </a:r>
            <a:r>
              <a:rPr lang="en-US" sz="4000" dirty="0" smtClean="0">
                <a:latin typeface="Arial Black" panose="020B0A04020102020204" pitchFamily="34" charset="0"/>
              </a:rPr>
              <a:t>… are the flowers  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         </a:t>
            </a:r>
            <a:r>
              <a:rPr lang="en-US" sz="4000" dirty="0" smtClean="0">
                <a:latin typeface="Arial Black" panose="020B0A04020102020204" pitchFamily="34" charset="0"/>
              </a:rPr>
              <a:t>beautiful?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When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Where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Why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23680"/>
            <a:ext cx="7776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13. Her question is: 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… elephants go to school?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Do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Does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Don’t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14. Her question is: 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… does Santa Claus live?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When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Where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Why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15. Her question is: 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   … is </a:t>
            </a:r>
            <a:r>
              <a:rPr lang="en-US" sz="4000" dirty="0" err="1" smtClean="0">
                <a:latin typeface="Arial Black" panose="020B0A04020102020204" pitchFamily="34" charset="0"/>
              </a:rPr>
              <a:t>Tiny’s</a:t>
            </a:r>
            <a:r>
              <a:rPr lang="en-US" sz="4000" dirty="0" smtClean="0">
                <a:latin typeface="Arial Black" panose="020B0A04020102020204" pitchFamily="34" charset="0"/>
              </a:rPr>
              <a:t> birthday?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When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Where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Why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16. Her question is: 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  </a:t>
            </a:r>
            <a:r>
              <a:rPr lang="en-US" sz="4000" dirty="0" smtClean="0">
                <a:latin typeface="Arial Black" panose="020B0A04020102020204" pitchFamily="34" charset="0"/>
              </a:rPr>
              <a:t>… is a teddy bear’s   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      </a:t>
            </a:r>
            <a:r>
              <a:rPr lang="en-US" sz="4000" dirty="0" smtClean="0">
                <a:latin typeface="Arial Black" panose="020B0A04020102020204" pitchFamily="34" charset="0"/>
              </a:rPr>
              <a:t>name?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                  </a:t>
            </a:r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When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Where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What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923680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17. Her question is: 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  </a:t>
            </a:r>
            <a:r>
              <a:rPr lang="en-US" sz="4000" dirty="0" smtClean="0">
                <a:latin typeface="Arial Black" panose="020B0A04020102020204" pitchFamily="34" charset="0"/>
              </a:rPr>
              <a:t>… sweets can you eat?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How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How many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How much  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3140968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Job!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88" y="4869160"/>
            <a:ext cx="416517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745" y="837874"/>
            <a:ext cx="80965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End</a:t>
            </a:r>
            <a:endParaRPr lang="ru-RU" sz="13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412774"/>
            <a:ext cx="76714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Andrew has got … sister.</a:t>
            </a:r>
          </a:p>
          <a:p>
            <a:pPr marL="342900" indent="-342900">
              <a:buAutoNum type="arabicPeriod"/>
            </a:pPr>
            <a:endParaRPr lang="en-US" sz="4000" dirty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a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-</a:t>
            </a:r>
          </a:p>
          <a:p>
            <a:pPr marL="3317875"/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the</a:t>
            </a:r>
            <a:endParaRPr lang="en-US" sz="40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9628"/>
            <a:ext cx="259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Answers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3123"/>
              </p:ext>
            </p:extLst>
          </p:nvPr>
        </p:nvGraphicFramePr>
        <p:xfrm>
          <a:off x="3048000" y="138375"/>
          <a:ext cx="4908376" cy="664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96"/>
                <a:gridCol w="4320480"/>
              </a:tblGrid>
              <a:tr h="36449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Answers</a:t>
                      </a:r>
                      <a:endParaRPr lang="ru-RU" dirty="0"/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a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is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and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has got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bike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with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smart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ask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day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funny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11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evening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12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why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Do 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14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Where 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15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When 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16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What 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6956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17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Black" panose="020B0A04020102020204" pitchFamily="34" charset="0"/>
                        </a:rPr>
                        <a:t>How many</a:t>
                      </a:r>
                      <a:endParaRPr lang="ru-RU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412774"/>
            <a:ext cx="59838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2. Her name … Rose.</a:t>
            </a:r>
          </a:p>
          <a:p>
            <a:pPr marL="342900" indent="-342900">
              <a:buAutoNum type="arabicPeriod"/>
            </a:pPr>
            <a:endParaRPr lang="en-US" sz="4000" dirty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are 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is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am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12774"/>
            <a:ext cx="66683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3. Rose is nice … kind. </a:t>
            </a:r>
          </a:p>
          <a:p>
            <a:pPr marL="342900" indent="-342900">
              <a:buAutoNum type="arabicPeriod"/>
            </a:pP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or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but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and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12774"/>
            <a:ext cx="68032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4. Rose … a lot of toys. </a:t>
            </a:r>
          </a:p>
          <a:p>
            <a:pPr marL="342900" indent="-342900">
              <a:buAutoNum type="arabicPeriod"/>
            </a:pP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h</a:t>
            </a:r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ave got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>
                <a:solidFill>
                  <a:srgbClr val="000099"/>
                </a:solidFill>
                <a:latin typeface="Arial Black" panose="020B0A04020102020204" pitchFamily="34" charset="0"/>
              </a:rPr>
              <a:t>h</a:t>
            </a:r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as got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haven’t got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12774"/>
            <a:ext cx="673774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5</a:t>
            </a:r>
            <a:r>
              <a:rPr lang="en-US" sz="4000" dirty="0" smtClean="0">
                <a:latin typeface="Arial Black" panose="020B0A04020102020204" pitchFamily="34" charset="0"/>
              </a:rPr>
              <a:t>. She has got one …  . </a:t>
            </a:r>
          </a:p>
          <a:p>
            <a:pPr marL="342900" indent="-342900">
              <a:buAutoNum type="arabicPeriod"/>
            </a:pP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bike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ball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doll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1412774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6. She likes to draw and play … her toys</a:t>
            </a:r>
            <a:r>
              <a:rPr lang="en-US" sz="40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without</a:t>
            </a:r>
          </a:p>
          <a:p>
            <a:pPr marL="3317875"/>
            <a:endParaRPr lang="en-US" sz="28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for</a:t>
            </a:r>
          </a:p>
          <a:p>
            <a:pPr marL="3317875"/>
            <a:endParaRPr lang="en-US" sz="28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with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12774"/>
            <a:ext cx="554728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7</a:t>
            </a:r>
            <a:r>
              <a:rPr lang="en-US" sz="4000" dirty="0" smtClean="0">
                <a:latin typeface="Arial Black" panose="020B0A04020102020204" pitchFamily="34" charset="0"/>
              </a:rPr>
              <a:t>. Rose is a … girl. </a:t>
            </a:r>
          </a:p>
          <a:p>
            <a:pPr marL="342900" indent="-342900">
              <a:buAutoNum type="arabicPeriod"/>
            </a:pPr>
            <a:endParaRPr lang="en-US" sz="4000" dirty="0" smtClean="0"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bad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sad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smart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/>
          <a:stretch/>
        </p:blipFill>
        <p:spPr bwMode="auto">
          <a:xfrm>
            <a:off x="-4339" y="6118"/>
            <a:ext cx="9092952" cy="68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1412774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8</a:t>
            </a:r>
            <a:r>
              <a:rPr lang="en-US" sz="4000" dirty="0" smtClean="0">
                <a:latin typeface="Arial Black" panose="020B0A04020102020204" pitchFamily="34" charset="0"/>
              </a:rPr>
              <a:t>. She likes to … a lot of questions. </a:t>
            </a: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answer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ask</a:t>
            </a:r>
          </a:p>
          <a:p>
            <a:pPr marL="3317875"/>
            <a:endParaRPr lang="en-US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317875"/>
            <a:r>
              <a:rPr lang="en-US" sz="4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read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317</Words>
  <Application>Microsoft Office PowerPoint</Application>
  <PresentationFormat>Экран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2015-03-09T10:36:15Z</dcterms:created>
  <dcterms:modified xsi:type="dcterms:W3CDTF">2015-03-09T16:44:54Z</dcterms:modified>
</cp:coreProperties>
</file>