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7" r:id="rId3"/>
    <p:sldId id="267" r:id="rId4"/>
    <p:sldId id="258" r:id="rId5"/>
    <p:sldId id="268" r:id="rId6"/>
    <p:sldId id="259" r:id="rId7"/>
    <p:sldId id="266" r:id="rId8"/>
    <p:sldId id="270" r:id="rId9"/>
    <p:sldId id="261" r:id="rId10"/>
    <p:sldId id="272" r:id="rId11"/>
    <p:sldId id="262" r:id="rId12"/>
    <p:sldId id="271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B3F4EE-21B6-4EC0-9754-99255F1BC236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B7F3A8-E58F-45BF-A598-7268B2BDBD9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916832"/>
            <a:ext cx="79928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Тренажер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«Употребление в речи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модального глагола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CAN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 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6, УМК М.З. Биболетова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686800" cy="5824537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</a:t>
            </a:r>
            <a:r>
              <a:rPr lang="en-US" sz="4000" b="1" dirty="0" smtClean="0"/>
              <a:t>Can you dance?</a:t>
            </a:r>
          </a:p>
          <a:p>
            <a:pPr>
              <a:buNone/>
            </a:pPr>
            <a:r>
              <a:rPr lang="ru-RU" sz="4000" b="1" dirty="0" smtClean="0"/>
              <a:t>                  </a:t>
            </a:r>
            <a:r>
              <a:rPr lang="en-US" sz="4000" b="1" dirty="0" smtClean="0"/>
              <a:t>No, I can’t.</a:t>
            </a:r>
          </a:p>
        </p:txBody>
      </p:sp>
      <p:pic>
        <p:nvPicPr>
          <p:cNvPr id="4" name="Рисунок 3" descr="0_2b901_8262d72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6318" y="1772816"/>
            <a:ext cx="2524114" cy="3788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</a:t>
            </a:r>
            <a:r>
              <a:rPr lang="en-US" sz="4000" b="1" dirty="0" smtClean="0"/>
              <a:t>Can you fly?</a:t>
            </a:r>
          </a:p>
          <a:p>
            <a:pPr>
              <a:buNone/>
            </a:pPr>
            <a:r>
              <a:rPr lang="ru-RU" sz="4000" b="1" dirty="0" smtClean="0"/>
              <a:t>              </a:t>
            </a:r>
            <a:r>
              <a:rPr lang="en-US" sz="4000" b="1" dirty="0" smtClean="0"/>
              <a:t>Yes, I can</a:t>
            </a:r>
            <a:r>
              <a:rPr lang="en-US" sz="6600" b="1" dirty="0" smtClean="0"/>
              <a:t>.</a:t>
            </a:r>
            <a:endParaRPr lang="ru-RU" sz="6600" b="1" dirty="0"/>
          </a:p>
        </p:txBody>
      </p:sp>
      <p:pic>
        <p:nvPicPr>
          <p:cNvPr id="4" name="Рисунок 3" descr="0_7cff_146ee35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1500174"/>
            <a:ext cx="3786182" cy="302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543925" cy="568166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   </a:t>
            </a:r>
            <a:r>
              <a:rPr lang="en-US" sz="4000" b="1" dirty="0" smtClean="0"/>
              <a:t>Can you fly?</a:t>
            </a:r>
          </a:p>
          <a:p>
            <a:pPr>
              <a:buNone/>
            </a:pPr>
            <a:r>
              <a:rPr lang="ru-RU" sz="4000" b="1" dirty="0" smtClean="0"/>
              <a:t>                   </a:t>
            </a:r>
            <a:r>
              <a:rPr lang="en-US" sz="4000" b="1" dirty="0" smtClean="0"/>
              <a:t>No, I can’t.</a:t>
            </a:r>
            <a:endParaRPr lang="ru-RU" sz="4000" b="1" dirty="0"/>
          </a:p>
        </p:txBody>
      </p:sp>
      <p:pic>
        <p:nvPicPr>
          <p:cNvPr id="5" name="Рисунок 4" descr="0_2af3d_22a67ef0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132856"/>
            <a:ext cx="3456157" cy="2726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   </a:t>
            </a:r>
            <a:r>
              <a:rPr lang="en-US" sz="4000" b="1" dirty="0" smtClean="0"/>
              <a:t>Can you sit?</a:t>
            </a:r>
          </a:p>
          <a:p>
            <a:pPr>
              <a:buNone/>
            </a:pPr>
            <a:r>
              <a:rPr lang="ru-RU" sz="4000" b="1" dirty="0" smtClean="0"/>
              <a:t>                  </a:t>
            </a:r>
            <a:r>
              <a:rPr lang="en-US" sz="4000" b="1" dirty="0" smtClean="0"/>
              <a:t>Yes, I can.</a:t>
            </a:r>
            <a:endParaRPr lang="ru-RU" sz="4000" b="1" dirty="0"/>
          </a:p>
        </p:txBody>
      </p:sp>
      <p:pic>
        <p:nvPicPr>
          <p:cNvPr id="6" name="Рисунок 5" descr="0_3bb3c_c1fef54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246358"/>
            <a:ext cx="2737412" cy="393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9144000" cy="63579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Well done!</a:t>
            </a:r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Thank you!</a:t>
            </a:r>
            <a:endParaRPr lang="en-US" sz="5400" b="1" dirty="0"/>
          </a:p>
        </p:txBody>
      </p:sp>
      <p:pic>
        <p:nvPicPr>
          <p:cNvPr id="4" name="Рисунок 3" descr="x_4912f8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1357298"/>
            <a:ext cx="4571992" cy="3428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472488" cy="58404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    </a:t>
            </a:r>
            <a:r>
              <a:rPr lang="en-US" sz="4000" b="1" dirty="0" smtClean="0"/>
              <a:t>Can you jump?</a:t>
            </a:r>
          </a:p>
          <a:p>
            <a:pPr algn="ctr">
              <a:buNone/>
            </a:pPr>
            <a:r>
              <a:rPr lang="en-US" sz="4000" b="1" dirty="0" smtClean="0"/>
              <a:t>Yes, I can.</a:t>
            </a:r>
            <a:endParaRPr lang="en-US" sz="5400" b="1" dirty="0" smtClean="0"/>
          </a:p>
          <a:p>
            <a:pPr>
              <a:buNone/>
            </a:pPr>
            <a:endParaRPr lang="en-US" sz="6600" b="1" dirty="0" smtClean="0"/>
          </a:p>
          <a:p>
            <a:pPr>
              <a:buNone/>
            </a:pPr>
            <a:endParaRPr lang="en-US" sz="4800" b="1" dirty="0" smtClean="0"/>
          </a:p>
        </p:txBody>
      </p:sp>
      <p:pic>
        <p:nvPicPr>
          <p:cNvPr id="5" name="Рисунок 4" descr="x_db00865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16832"/>
            <a:ext cx="2357431" cy="3279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75"/>
            <a:ext cx="8543925" cy="561022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en-US" sz="4000" b="1" dirty="0" smtClean="0"/>
              <a:t>Can you jump?</a:t>
            </a:r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en-US" sz="4000" b="1" dirty="0" smtClean="0"/>
              <a:t>No, I can’t.</a:t>
            </a:r>
            <a:endParaRPr lang="ru-RU" sz="4000" b="1" dirty="0"/>
          </a:p>
        </p:txBody>
      </p:sp>
      <p:pic>
        <p:nvPicPr>
          <p:cNvPr id="4" name="Рисунок 3" descr="0_35e95_9d86b485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006015"/>
            <a:ext cx="3744416" cy="3051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00063"/>
            <a:ext cx="8472488" cy="56261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</a:t>
            </a:r>
            <a:r>
              <a:rPr lang="en-US" sz="4000" b="1" dirty="0" smtClean="0"/>
              <a:t>Can you swim?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</a:t>
            </a:r>
            <a:r>
              <a:rPr lang="en-US" sz="4000" b="1" dirty="0" smtClean="0"/>
              <a:t>Yes, I can.</a:t>
            </a:r>
            <a:endParaRPr lang="ru-RU" sz="4000" b="1" dirty="0"/>
          </a:p>
        </p:txBody>
      </p:sp>
      <p:pic>
        <p:nvPicPr>
          <p:cNvPr id="4" name="Рисунок 3" descr="x_85beb2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3752836" cy="281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6110287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</a:t>
            </a:r>
            <a:r>
              <a:rPr lang="en-US" sz="4000" b="1" dirty="0" smtClean="0"/>
              <a:t>Can you swim?</a:t>
            </a:r>
          </a:p>
          <a:p>
            <a:pPr>
              <a:buNone/>
            </a:pPr>
            <a:r>
              <a:rPr lang="en-US" sz="4000" b="1" dirty="0" smtClean="0"/>
              <a:t>  </a:t>
            </a:r>
            <a:r>
              <a:rPr lang="ru-RU" sz="4000" b="1" dirty="0" smtClean="0"/>
              <a:t>        </a:t>
            </a:r>
            <a:r>
              <a:rPr lang="en-US" sz="4000" b="1" dirty="0" smtClean="0"/>
              <a:t>No, I can’t.</a:t>
            </a:r>
            <a:endParaRPr lang="ru-RU" sz="4000" b="1" dirty="0"/>
          </a:p>
        </p:txBody>
      </p:sp>
      <p:pic>
        <p:nvPicPr>
          <p:cNvPr id="6" name="Рисунок 5" descr="0_2bd0c_5325de5a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16832"/>
            <a:ext cx="278177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88"/>
            <a:ext cx="8686800" cy="57689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</a:t>
            </a:r>
            <a:r>
              <a:rPr lang="en-US" sz="4000" b="1" dirty="0" smtClean="0"/>
              <a:t>Can you skip?</a:t>
            </a:r>
          </a:p>
          <a:p>
            <a:pPr>
              <a:buNone/>
            </a:pPr>
            <a:r>
              <a:rPr lang="ru-RU" sz="4000" b="1" dirty="0" smtClean="0"/>
              <a:t>                </a:t>
            </a:r>
            <a:r>
              <a:rPr lang="en-US" sz="4000" b="1" dirty="0" smtClean="0"/>
              <a:t>Yes, I can.</a:t>
            </a:r>
            <a:endParaRPr lang="ru-RU" sz="1400" b="1" dirty="0"/>
          </a:p>
        </p:txBody>
      </p:sp>
      <p:pic>
        <p:nvPicPr>
          <p:cNvPr id="4" name="Рисунок 3" descr="0_3301_222b4427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204864"/>
            <a:ext cx="3253351" cy="2658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686800" cy="61102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</a:t>
            </a:r>
            <a:r>
              <a:rPr lang="en-US" sz="4000" b="1" dirty="0" smtClean="0"/>
              <a:t>Can you run?</a:t>
            </a:r>
          </a:p>
          <a:p>
            <a:pPr>
              <a:buNone/>
            </a:pPr>
            <a:r>
              <a:rPr lang="ru-RU" sz="4000" b="1" dirty="0" smtClean="0"/>
              <a:t>          </a:t>
            </a:r>
            <a:r>
              <a:rPr lang="en-US" sz="4000" b="1" dirty="0" smtClean="0"/>
              <a:t>Yes, I can.</a:t>
            </a:r>
            <a:endParaRPr lang="ru-RU" sz="4000" b="1" dirty="0"/>
          </a:p>
        </p:txBody>
      </p:sp>
      <p:pic>
        <p:nvPicPr>
          <p:cNvPr id="6" name="Рисунок 5" descr="0_12ad3_1e1385ed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3436518" cy="3101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71500"/>
            <a:ext cx="8329613" cy="57531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</a:t>
            </a:r>
            <a:r>
              <a:rPr lang="en-US" sz="4000" b="1" dirty="0" smtClean="0"/>
              <a:t>Can you run?</a:t>
            </a:r>
          </a:p>
          <a:p>
            <a:pPr>
              <a:buNone/>
            </a:pPr>
            <a:r>
              <a:rPr lang="ru-RU" sz="4000" b="1" dirty="0" smtClean="0"/>
              <a:t>             </a:t>
            </a:r>
            <a:r>
              <a:rPr lang="en-US" sz="4000" b="1" dirty="0" smtClean="0"/>
              <a:t>No, I can’t.</a:t>
            </a:r>
            <a:endParaRPr lang="ru-RU" sz="4000" b="1" dirty="0"/>
          </a:p>
        </p:txBody>
      </p:sp>
      <p:pic>
        <p:nvPicPr>
          <p:cNvPr id="5" name="Рисунок 4" descr="0_c323_a977f36e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916832"/>
            <a:ext cx="2821769" cy="3762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543925" cy="584041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</a:t>
            </a:r>
            <a:r>
              <a:rPr lang="en-US" sz="4000" b="1" dirty="0" smtClean="0"/>
              <a:t>Can you dance?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               </a:t>
            </a:r>
            <a:r>
              <a:rPr lang="en-US" sz="4000" b="1" dirty="0" smtClean="0"/>
              <a:t>Yes, I can.</a:t>
            </a:r>
            <a:endParaRPr lang="ru-RU" sz="4000" b="1" dirty="0"/>
          </a:p>
        </p:txBody>
      </p:sp>
      <p:pic>
        <p:nvPicPr>
          <p:cNvPr id="4" name="Рисунок 3" descr="0_2cf91_6ab71b1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276872"/>
            <a:ext cx="3717773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174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 Урок 6</dc:title>
  <dc:creator>Шайдурова ВФ ГБОУ Школа№106</dc:creator>
  <cp:lastModifiedBy>acer</cp:lastModifiedBy>
  <cp:revision>10</cp:revision>
  <dcterms:created xsi:type="dcterms:W3CDTF">2009-09-17T16:27:48Z</dcterms:created>
  <dcterms:modified xsi:type="dcterms:W3CDTF">2015-03-10T19:22:51Z</dcterms:modified>
</cp:coreProperties>
</file>