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00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60.wwf.ru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smos.d3.ru/comments/528337/" TargetMode="External"/><Relationship Id="rId3" Type="http://schemas.openxmlformats.org/officeDocument/2006/relationships/hyperlink" Target="http://www.calend.ru/holidays/0/0/3060/" TargetMode="External"/><Relationship Id="rId7" Type="http://schemas.openxmlformats.org/officeDocument/2006/relationships/hyperlink" Target="http://gifsla.ru/images/11/animacionnaja-kartinka53.gif" TargetMode="External"/><Relationship Id="rId2" Type="http://schemas.openxmlformats.org/officeDocument/2006/relationships/hyperlink" Target="http://en.wikipedia.org/wiki/Earth_Hour#/media/File:Earth_Hour_60%2B_Log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cagorealestateforum.com/2011/03/25/chicago-residents-get-ready-for-lights-out/" TargetMode="External"/><Relationship Id="rId5" Type="http://schemas.openxmlformats.org/officeDocument/2006/relationships/hyperlink" Target="http://sila-misli.ru/preobrazhenie-chelovechestva-i-planetyi-zemlya-izmenenie-nashey-realnosti.html" TargetMode="External"/><Relationship Id="rId4" Type="http://schemas.openxmlformats.org/officeDocument/2006/relationships/hyperlink" Target="http://tppvo.ru/news/news_1016.html" TargetMode="External"/><Relationship Id="rId9" Type="http://schemas.openxmlformats.org/officeDocument/2006/relationships/hyperlink" Target="http://www.calend.ru/img/content_images/i3/3356_o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1\Desktop\ями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00" y="-7374"/>
            <a:ext cx="91745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8" y="-99392"/>
            <a:ext cx="917591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Час Земли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8975" y="1762656"/>
            <a:ext cx="6961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66FF"/>
                </a:solidFill>
              </a:rPr>
              <a:t>Познавательная лекция-презентация </a:t>
            </a:r>
          </a:p>
          <a:p>
            <a:pPr algn="ctr"/>
            <a:r>
              <a:rPr lang="ru-RU" sz="3200" b="1" dirty="0" smtClean="0">
                <a:solidFill>
                  <a:srgbClr val="FF66FF"/>
                </a:solidFill>
              </a:rPr>
              <a:t> для старшеклассников</a:t>
            </a:r>
            <a:endParaRPr lang="ru-RU" sz="3200" b="1" dirty="0">
              <a:solidFill>
                <a:srgbClr val="FF66FF"/>
              </a:solidFill>
            </a:endParaRPr>
          </a:p>
        </p:txBody>
      </p:sp>
      <p:pic>
        <p:nvPicPr>
          <p:cNvPr id="7" name="Picture 4" descr="C:\Users\1\Desktop\яф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9874"/>
            <a:ext cx="3757478" cy="37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4244" y="3933056"/>
            <a:ext cx="46603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Ольга Михайловна Степанова 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учитель английского языка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МБОУ «</a:t>
            </a:r>
            <a:r>
              <a:rPr lang="ru-RU" sz="2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СОШ №2» 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города Цивильск 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Чувашской Республики</a:t>
            </a:r>
          </a:p>
          <a:p>
            <a:pPr algn="r"/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endParaRPr lang="ru-RU" sz="2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2015</a:t>
            </a: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яф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40" y="210817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здание «</a:t>
            </a:r>
            <a:r>
              <a:rPr lang="ru-RU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Эмпайр-стейт-билдинг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» (Нью-Йорк), </a:t>
            </a:r>
            <a:endParaRPr lang="ru-RU" sz="2000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мост 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«Золотые ворота» (Сан-Франциско), </a:t>
            </a:r>
            <a:endParaRPr lang="ru-RU" sz="2000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Колизей 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(Рим), </a:t>
            </a:r>
            <a:endParaRPr lang="ru-RU" sz="2000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Оперный 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театр (Сидней), буддистский храм «Ват-</a:t>
            </a:r>
            <a:r>
              <a:rPr lang="ru-RU" sz="2000" dirty="0" err="1">
                <a:solidFill>
                  <a:srgbClr val="00FF00"/>
                </a:solidFill>
                <a:latin typeface="Arial Black" panose="020B0A04020102020204" pitchFamily="34" charset="0"/>
              </a:rPr>
              <a:t>Арун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» (Бангкок), </a:t>
            </a:r>
            <a:endParaRPr lang="ru-RU" sz="2000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Королевский 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дворец (Стокгольм), </a:t>
            </a:r>
            <a:endParaRPr lang="ru-RU" sz="2000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Сити-Холл 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(Лондон), </a:t>
            </a:r>
            <a:endParaRPr lang="ru-RU" sz="2000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Эйфелева 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башня (Париж), </a:t>
            </a:r>
            <a:endParaRPr lang="ru-RU" sz="2000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Акрополь 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(Афины) </a:t>
            </a:r>
            <a:endParaRPr lang="ru-RU" sz="2000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и </a:t>
            </a:r>
            <a:r>
              <a:rPr lang="ru-RU" sz="2000" dirty="0">
                <a:solidFill>
                  <a:srgbClr val="00FF00"/>
                </a:solidFill>
                <a:latin typeface="Arial Black" panose="020B0A04020102020204" pitchFamily="34" charset="0"/>
              </a:rPr>
              <a:t>многие другие. </a:t>
            </a:r>
            <a:endParaRPr lang="ru-RU" sz="20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90" y="19611"/>
            <a:ext cx="9106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Ежегодно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ровно на один час в городах Земли отключают электричество на самых разных объектах, в том числе и на десятках достопримечательностей по всему миру. Например, во время акции 2011 года более тысячи выдающихся памятников по всему миру выключили свое освещения, среди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них: </a:t>
            </a: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492896"/>
            <a:ext cx="33296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F33CC"/>
                </a:solidFill>
                <a:latin typeface="Arial Black" panose="020B0A04020102020204" pitchFamily="34" charset="0"/>
              </a:rPr>
              <a:t>В Москве отключили подсветку здание МГУ на Воробьевых горах, спорткомплекс «Лужники», </a:t>
            </a:r>
            <a:r>
              <a:rPr lang="ru-RU" dirty="0" err="1">
                <a:solidFill>
                  <a:srgbClr val="FF33CC"/>
                </a:solidFill>
                <a:latin typeface="Arial Black" panose="020B0A04020102020204" pitchFamily="34" charset="0"/>
              </a:rPr>
              <a:t>Шаболовская</a:t>
            </a:r>
            <a:r>
              <a:rPr lang="ru-RU" dirty="0">
                <a:solidFill>
                  <a:srgbClr val="FF33CC"/>
                </a:solidFill>
                <a:latin typeface="Arial Black" panose="020B0A04020102020204" pitchFamily="34" charset="0"/>
              </a:rPr>
              <a:t> телебашня, президиум РАН и другие — всего более 75 объектов. А в Санкт-Петербурге в темноту погрузились мосты, Зимний дворец и Дворцовая площадь, Петропавловская крепость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41068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392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4446"/>
            <a:ext cx="57606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В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России во многих городах в рамках акции «Час Земли» не только 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выключают подсветку 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зданий, но и 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проходят многочисленные 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мероприятия — светящиеся велопробеги, </a:t>
            </a:r>
            <a:r>
              <a:rPr lang="ru-RU" sz="2800" dirty="0" err="1">
                <a:solidFill>
                  <a:srgbClr val="FFFF00"/>
                </a:solidFill>
                <a:latin typeface="Arial Black" panose="020B0A04020102020204" pitchFamily="34" charset="0"/>
              </a:rPr>
              <a:t>фаер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-шоу, запуск светящихся шаров, лекции, чаепитие при свечах, мастер– классы, экологические уроки для школьников, конкурсы и фестивали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3" descr="C:\Users\1\Desktop\яф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09" y="1340768"/>
            <a:ext cx="3516982" cy="35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яяф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16632"/>
            <a:ext cx="370790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К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онечно же, само по 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себе часовое отключение света не может заметно улучшить экологическую обстановку на Земле, но эта акция, по мнению организаторов, поможет понять многим жителям нашей планеты, что экономия электроэнергии, в конечном счете, позволит снизить вредные выбросы в атмосферу Земли, и даст возможность каждому неравнодушному человеку внести свой вклад в сохранение здоровья нашей планеты. На сегодняшний день «Час Земли» является самой массовой общественной акцией в истории человечества.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392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610" y="12314"/>
            <a:ext cx="579874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Д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2011 года логотип акции выглядел как «60» — то есть, 60 минут, которые люди посвящают планете Земля, предпринимая меры по борьбе с изменением климата. </a:t>
            </a:r>
            <a:r>
              <a:rPr lang="ru-RU" sz="2000" dirty="0">
                <a:solidFill>
                  <a:srgbClr val="FF66FF"/>
                </a:solidFill>
                <a:latin typeface="Arial Black" panose="020B0A04020102020204" pitchFamily="34" charset="0"/>
              </a:rPr>
              <a:t>Но «Час Земли» — это намного больше, чем раз в год выключить свет на один час, поэтому с 2011 года логотип выглядит как «60+», что обозначает призыв к участникам акции выйти за границы одного часа и сделать еще один шаг ради планеты, например, начать экономить воду, чаще пользоваться общественным транспортом вместо личного автомобиля, бережно относиться к воде, копить и сдавать макулатуру.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Или принять участие в различных экологических кампаниях и акциях, проводимых природоохранными и экологическими организациями и фондами.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7" name="Picture 3" descr="C:\Users\1\Desktop\яф1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4"/>
          <a:stretch/>
        </p:blipFill>
        <p:spPr bwMode="auto">
          <a:xfrm>
            <a:off x="5364088" y="1791680"/>
            <a:ext cx="4392488" cy="22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яф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867" y="116632"/>
            <a:ext cx="3275256" cy="6740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Час </a:t>
            </a:r>
          </a:p>
          <a:p>
            <a:r>
              <a:rPr lang="ru-RU" sz="4800" b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Земли</a:t>
            </a:r>
          </a:p>
          <a:p>
            <a:endParaRPr lang="ru-RU" sz="4800" b="1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28 марта</a:t>
            </a:r>
          </a:p>
          <a:p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Дата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для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2015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года</a:t>
            </a:r>
            <a:endParaRPr lang="ru-RU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1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191" y="-135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FF00"/>
                </a:solidFill>
                <a:latin typeface="Arial Black" panose="020B0A04020102020204" pitchFamily="34" charset="0"/>
              </a:rPr>
              <a:t>В 2015 году Час Земли пройдет в </a:t>
            </a:r>
            <a:r>
              <a:rPr lang="ru-RU" sz="24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 28 марта</a:t>
            </a:r>
          </a:p>
          <a:p>
            <a:pPr algn="ctr"/>
            <a:r>
              <a:rPr lang="ru-RU" sz="24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с </a:t>
            </a:r>
            <a:r>
              <a:rPr lang="ru-RU" sz="2400" dirty="0">
                <a:solidFill>
                  <a:srgbClr val="00FF00"/>
                </a:solidFill>
                <a:latin typeface="Arial Black" panose="020B0A04020102020204" pitchFamily="34" charset="0"/>
              </a:rPr>
              <a:t>20:30 до 21:30 по местному </a:t>
            </a:r>
            <a:r>
              <a:rPr lang="ru-RU" sz="24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времени</a:t>
            </a:r>
            <a:endParaRPr lang="ru-RU" sz="24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2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яф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504" y="4077072"/>
            <a:ext cx="864096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ЗАЖГИ СВОЮ СВЕЧУ</a:t>
            </a:r>
          </a:p>
          <a:p>
            <a:pPr algn="ctr" fontAlgn="base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КАРТЕ ЧАСА ЗЕМЛИ — 2015</a:t>
            </a:r>
          </a:p>
          <a:p>
            <a:pPr algn="ctr" fontAlgn="base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Поддерживаешь Час Земли? Отметь свою свечу на карте России. Так мы сможем узнать, сколько в стране людей, заботящихся о сохранении ее природных богатств.</a:t>
            </a:r>
          </a:p>
        </p:txBody>
      </p:sp>
    </p:spTree>
    <p:extLst>
      <p:ext uri="{BB962C8B-B14F-4D97-AF65-F5344CB8AC3E}">
        <p14:creationId xmlns:p14="http://schemas.microsoft.com/office/powerpoint/2010/main" val="929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esktop\ями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" y="-9912"/>
            <a:ext cx="9139416" cy="68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8652" y="3356992"/>
            <a:ext cx="691420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  <a:hlinkClick r:id="rId3"/>
              </a:rPr>
              <a:t>http://60.wwf.ru</a:t>
            </a:r>
            <a:r>
              <a:rPr lang="en-US" sz="6000" dirty="0" smtClean="0">
                <a:latin typeface="Arial Black" panose="020B0A04020102020204" pitchFamily="34" charset="0"/>
                <a:hlinkClick r:id="rId3"/>
              </a:rPr>
              <a:t>/</a:t>
            </a:r>
            <a:endParaRPr lang="ru-RU" sz="6000" dirty="0" smtClean="0">
              <a:latin typeface="Arial Black" panose="020B0A04020102020204" pitchFamily="34" charset="0"/>
            </a:endParaRPr>
          </a:p>
          <a:p>
            <a:endParaRPr lang="ru-RU" sz="60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9036496" cy="35086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ЗАЖГИ СВОЮ СВЕЧУ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КАРТЕ 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ЧАСА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ЗЕМЛИ —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Адрес: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0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40768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://en.wikipedia.org/wiki/Earth_Hour#/</a:t>
            </a:r>
            <a:r>
              <a:rPr lang="en-US" dirty="0" smtClean="0">
                <a:hlinkClick r:id="rId2"/>
              </a:rPr>
              <a:t>media/File:Earth_Hour_60%2B_Logo.jpg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http://www.calend.ru/holidays/0/0/3060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tppvo.ru/news/news_1016.html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sila-misli.ru/preobrazhenie-chelovechestva-i-planetyi-zemlya-izmenenie-nashey-realnosti.html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6"/>
              </a:rPr>
              <a:t>http://www.chicagorealestateforum.com/2011/03/25/chicago-residents-get-ready-for-lights-out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gifsla.ru/images/11/animacionnaja-kartinka53.gif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8"/>
              </a:rPr>
              <a:t>https://cosmos.d3.ru/comments/528337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www.calend.ru/img/content_images/i3/3356_or.jpg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3392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ями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" y="-9912"/>
            <a:ext cx="9139416" cy="68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яф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194" y="44624"/>
            <a:ext cx="2484582" cy="663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Акция 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«Час Земли» стартовала в 2007 году. 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России Час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Земли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проводится с 2009 года.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яф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2680"/>
            <a:ext cx="3779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Час Земли (</a:t>
            </a:r>
            <a:r>
              <a:rPr lang="ru-RU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Earth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Hour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) — это глобальная ежегодная международная акция, организованная Всемирным фондом дикой природы (</a:t>
            </a:r>
            <a:r>
              <a:rPr lang="ru-RU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World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Wide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Fund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for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Nature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, WWF), которая проводится ежегодно в одну из последних суббот марта. Она заключается в том, что в этот день в назначенное время люди в разных странах мира на один час отключают свет и другие электроприборы.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яф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8" t="391" r="4784" b="21341"/>
          <a:stretch/>
        </p:blipFill>
        <p:spPr bwMode="auto">
          <a:xfrm>
            <a:off x="-294968" y="-4763"/>
            <a:ext cx="9438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92696"/>
            <a:ext cx="2880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Смысл этой акции — привлечь максимально широкое внимание всего мирового сообщества </a:t>
            </a:r>
            <a:endParaRPr lang="ru-RU" sz="2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проблеме изменения климата нашей планеты, показать свою поддержку идеи необходимости объединенных действий в решении данной экологической проблемы.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яф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-13035" y="0"/>
            <a:ext cx="9157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21555"/>
            <a:ext cx="47815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dirty="0">
                <a:solidFill>
                  <a:srgbClr val="FFFF00"/>
                </a:solidFill>
                <a:latin typeface="Arial Black" panose="020B0A04020102020204" pitchFamily="34" charset="0"/>
              </a:rPr>
              <a:t>«Час Земли» — это, прежде всего, символическая акция бережного отношения к природе, общественный призыв к решительным мерам по сохранению климата нашей планеты и заботы об ее ограниченных ресурсах. </a:t>
            </a:r>
            <a:r>
              <a:rPr lang="ru-RU" sz="23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3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3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3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яф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3925"/>
            <a:ext cx="3707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По данным ученых, к 2003 году влияние деятельности человека на экосистемы планеты возросло настолько, что если современные тенденции сохранятся, то к 2050 году людям понадобится вторая планета, чтобы удовлетворить потребности человечества в энергии, воде, пище, складировании отходов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488670"/>
            <a:ext cx="4139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Поэтому </a:t>
            </a:r>
            <a:endParaRPr lang="ru-RU" sz="2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решать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проблему сохранения планеты необходимо сообща и на различных уровнях, а с помощью сегодняшней акции каждый человек в любой точке мира может продемонстрировать свою обеспокоенность проблемой истощения природных ресурсов и «проголосовать» за здоровую планету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8" y="0"/>
            <a:ext cx="91093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Впервые идея выключить электричество на час с целью демонстрации своей солидарности в борьбе за охрану окружающей среды была реализована WWF в 2007 году в масштабах одного города – Сиднея (Австралия). Уже на следующий год данное мероприятие было поддержано широким сообществом (к акции приобщилось более 100 миллионов человек в 35 странах мира), став международной экологической инициативой. С тех пор акция все более набирает обороты, и в ней участвует все больше людей, городов и стран.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яф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"/>
          <a:stretch/>
        </p:blipFill>
        <p:spPr bwMode="auto">
          <a:xfrm>
            <a:off x="-1" y="0"/>
            <a:ext cx="9184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51052"/>
            <a:ext cx="305983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Час Земли 2011 года объединил уже около 2 млрд. участников в 135 странах мира. Россия официально присоединилась к акции в 2009 году — в ней приняли участие более 20 российских городов, а в 2011 году — 11 миллионов россиян.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яф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551" y="0"/>
            <a:ext cx="374441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Причем в акции участвуют как миллионы рядовых граждан, так и тысячи организаций по всему миру. Поскольку это абсолютно добровольная акция, люди сами решают, сколько и какие электрические приборы они выключат, а городские власти инициируют выключение подсветки городских объектов. Организаторы акции в целях безопасности не рекомендуют отключать уличное освещение, аэронавигационные огни и светофоры. 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2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944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2015-03-21T11:11:32Z</dcterms:created>
  <dcterms:modified xsi:type="dcterms:W3CDTF">2015-03-21T13:49:49Z</dcterms:modified>
</cp:coreProperties>
</file>