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7" r:id="rId3"/>
    <p:sldId id="258" r:id="rId4"/>
    <p:sldId id="261" r:id="rId5"/>
    <p:sldId id="260" r:id="rId6"/>
    <p:sldId id="259" r:id="rId7"/>
    <p:sldId id="25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0C4CDA-4785-4CFD-AD97-E3D117BD89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536F-2058-45BD-8BB1-EF0FD68C5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5202F-89CF-4949-BC5B-81B515986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74DFF-4759-4A9A-B9F9-B3C7EFFFA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83C09-19DE-428B-9F6F-4C8F3D1AB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F80D-9908-4059-8AAB-317EB41DC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86D0-90FE-4EA0-B31E-6D6A1A2D4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86E09-389F-4702-98B8-74285EDE4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240EE-FA4C-4773-B194-C9D9A7134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A060-54FD-4A33-884F-5E249E43FA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25952-9598-49E5-80C2-4555D0C480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942A2-7343-40C7-B270-6D488C8E0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6DAD-1E8A-4AB9-A690-E4FED5173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90750-2240-4FC4-8A74-022FBBFCC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7B820-3944-4D77-958B-940F571A4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E94E5-510D-4880-A6AE-7FEAA5962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BC2D0-5DF5-49A9-9101-2D4A26A405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4E3BE-1125-4508-9408-A2C2D8583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36B27-0AF0-4CD9-B2B8-D90EE15682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CE1E-6B31-49C3-8357-875C009DD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DBC2F-C3A1-4FC7-AD5E-08FD3A5A64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3587-B1F7-4B0A-98E3-2D1AFB84D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79137B-0DD8-418E-A6C3-E0FBED5575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29BD3E-E37F-467B-9084-2C7E63CED9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857364"/>
            <a:ext cx="7497057" cy="28258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МИРОВЫЕ ПРИРОДНЫЕ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РЕСУРСЫ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909565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ГЕОГРАФИИ, 10 КЛАСС.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242886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CC"/>
                </a:solidFill>
                <a:latin typeface="+mn-lt"/>
              </a:rPr>
              <a:t>МИНЕРАЛЬНЫЕ, ПОЧВЕННЫЕ, ВОДНЫЕ</a:t>
            </a:r>
            <a:endParaRPr lang="ru-RU" sz="2000" b="1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0019" y="5661248"/>
            <a:ext cx="8843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Разработала и провела Швецова В. А.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Arial" charset="0"/>
              </a:rPr>
              <a:t>учитель географии и экологии  МОБУ Новобурейской СОШ № 3, Амурской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Arial" charset="0"/>
              </a:rPr>
              <a:t>Разработана на основе авторской программы под редакцией В. И. Сиротина.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316912" cy="541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617537"/>
          </a:xfrm>
        </p:spPr>
        <p:txBody>
          <a:bodyPr/>
          <a:lstStyle/>
          <a:p>
            <a:r>
              <a:rPr lang="ru-RU" sz="4000" b="1" dirty="0"/>
              <a:t>Минеральные ресурсы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Почвенные ресурсы мира</a:t>
            </a:r>
            <a:endParaRPr lang="ru-RU" dirty="0"/>
          </a:p>
        </p:txBody>
      </p:sp>
      <p:pic>
        <p:nvPicPr>
          <p:cNvPr id="6" name="Рисунок 5" descr="img222.jpg"/>
          <p:cNvPicPr>
            <a:picLocks noChangeAspect="1"/>
          </p:cNvPicPr>
          <p:nvPr/>
        </p:nvPicPr>
        <p:blipFill>
          <a:blip r:embed="rId2" cstate="print"/>
          <a:srcRect l="7967" t="60898" r="23700" b="23397"/>
          <a:stretch>
            <a:fillRect/>
          </a:stretch>
        </p:blipFill>
        <p:spPr>
          <a:xfrm rot="10800000">
            <a:off x="500034" y="1643050"/>
            <a:ext cx="810569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21495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1. Какова структура мирового земельного фонда?</a:t>
            </a:r>
          </a:p>
          <a:p>
            <a:pPr algn="just"/>
            <a:r>
              <a:rPr lang="ru-RU" sz="2400" b="1" dirty="0" smtClean="0"/>
              <a:t>2. Какие земли представляют наибольшую ценность?</a:t>
            </a:r>
          </a:p>
          <a:p>
            <a:pPr algn="just"/>
            <a:r>
              <a:rPr lang="ru-RU" sz="2400" b="1" dirty="0" smtClean="0"/>
              <a:t>3. Какова доля пашни в земельном фонде планеты?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714884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Размеры и структура мирового земельного фонда</a:t>
            </a:r>
            <a:endParaRPr lang="ru-RU" sz="24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143000"/>
          </a:xfrm>
        </p:spPr>
        <p:txBody>
          <a:bodyPr/>
          <a:lstStyle/>
          <a:p>
            <a:r>
              <a:rPr lang="ru-RU" sz="3600" b="1" dirty="0" smtClean="0"/>
              <a:t>Обеспеченность земельными ресурсами</a:t>
            </a:r>
            <a:endParaRPr lang="ru-RU" sz="3600" b="1" dirty="0"/>
          </a:p>
        </p:txBody>
      </p:sp>
      <p:pic>
        <p:nvPicPr>
          <p:cNvPr id="5" name="Рисунок 4" descr="img222.jpg"/>
          <p:cNvPicPr>
            <a:picLocks noChangeAspect="1"/>
          </p:cNvPicPr>
          <p:nvPr/>
        </p:nvPicPr>
        <p:blipFill>
          <a:blip r:embed="rId2" cstate="print"/>
          <a:srcRect l="8197" t="17188" r="23126" b="51562"/>
          <a:stretch>
            <a:fillRect/>
          </a:stretch>
        </p:blipFill>
        <p:spPr>
          <a:xfrm rot="10800000">
            <a:off x="214280" y="1357298"/>
            <a:ext cx="5805529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1357298"/>
            <a:ext cx="2928958" cy="528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каких природных зонах сосредоточена большая часть обрабатываемых земель?</a:t>
            </a:r>
          </a:p>
          <a:p>
            <a:pPr marL="342900" indent="-342900" algn="just">
              <a:buAutoNum type="arabicPeriod"/>
            </a:pPr>
            <a:endParaRPr lang="ru-RU" sz="9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Какие два процесса оказывают влияние на структуру земельного фонда планеты?</a:t>
            </a:r>
          </a:p>
          <a:p>
            <a:pPr marL="342900" indent="-342900" algn="just">
              <a:buAutoNum type="arabicPeriod"/>
            </a:pPr>
            <a:endParaRPr lang="ru-RU" sz="9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ru-RU" dirty="0" smtClean="0">
                <a:solidFill>
                  <a:schemeClr val="tx1"/>
                </a:solidFill>
              </a:rPr>
              <a:t>В чём заключается истощение земель?</a:t>
            </a:r>
          </a:p>
          <a:p>
            <a:pPr marL="342900" indent="-342900" algn="just">
              <a:buAutoNum type="arabicPeriod" startAt="3"/>
            </a:pPr>
            <a:endParaRPr lang="ru-RU" sz="9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ru-RU" dirty="0" smtClean="0">
                <a:solidFill>
                  <a:schemeClr val="tx1"/>
                </a:solidFill>
              </a:rPr>
              <a:t>Почему обеспеченность земельными ресурсами постоянно уменьшается?</a:t>
            </a:r>
          </a:p>
          <a:p>
            <a:pPr marL="342900" indent="-342900" algn="ctr"/>
            <a:endParaRPr lang="ru-RU" dirty="0" smtClean="0"/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5016"/>
            <a:ext cx="564360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5. </a:t>
            </a:r>
            <a:r>
              <a:rPr lang="ru-RU" dirty="0" smtClean="0">
                <a:solidFill>
                  <a:schemeClr val="tx1"/>
                </a:solidFill>
              </a:rPr>
              <a:t>Выясните, какие страны имеют наибольшую и наименьшую обеспеченность пашней?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/>
          <a:lstStyle/>
          <a:p>
            <a:r>
              <a:rPr lang="ru-RU" sz="3600" b="1" dirty="0" smtClean="0"/>
              <a:t>Обеспеченность ресурсами </a:t>
            </a:r>
            <a:br>
              <a:rPr lang="ru-RU" sz="3600" b="1" dirty="0" smtClean="0"/>
            </a:br>
            <a:r>
              <a:rPr lang="ru-RU" sz="3600" b="1" dirty="0" smtClean="0"/>
              <a:t>речного стока</a:t>
            </a:r>
            <a:endParaRPr lang="ru-RU" sz="3600" b="1" dirty="0"/>
          </a:p>
        </p:txBody>
      </p:sp>
      <p:pic>
        <p:nvPicPr>
          <p:cNvPr id="4" name="Рисунок 3" descr="img223.jpg"/>
          <p:cNvPicPr>
            <a:picLocks noChangeAspect="1"/>
          </p:cNvPicPr>
          <p:nvPr/>
        </p:nvPicPr>
        <p:blipFill>
          <a:blip r:embed="rId2" cstate="print"/>
          <a:srcRect l="12505" t="6250" r="22600" b="62005"/>
          <a:stretch>
            <a:fillRect/>
          </a:stretch>
        </p:blipFill>
        <p:spPr>
          <a:xfrm>
            <a:off x="3143240" y="1214422"/>
            <a:ext cx="576113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3071802" cy="578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Какова доля пресной воды от общего объёма гидросферы?</a:t>
            </a:r>
            <a:endParaRPr lang="ru-RU" sz="9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Равномерно ли размещены водные ресурсы по поверхности воды?</a:t>
            </a:r>
          </a:p>
          <a:p>
            <a:pPr marL="342900" indent="-342900" algn="just">
              <a:buAutoNum type="arabicPeriod"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 каких районах мира расположены страны, обеспеченные водными ресурсами?</a:t>
            </a:r>
          </a:p>
          <a:p>
            <a:pPr marL="342900" indent="-342900" algn="just">
              <a:buAutoNum type="arabicPeriod"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Назовите страны, имеющие низкий уровень обеспеченности водами рек? В чём причина?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500702"/>
            <a:ext cx="607219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b="1" dirty="0" smtClean="0">
                <a:solidFill>
                  <a:schemeClr val="tx1"/>
                </a:solidFill>
              </a:rPr>
              <a:t>Какие реки Зарубежной Азии, Африки,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Юж. Америки, Сев. Америки  обеспечивают водой страны?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429264"/>
            <a:ext cx="607219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6. </a:t>
            </a:r>
            <a:r>
              <a:rPr lang="ru-RU" b="1" dirty="0" smtClean="0">
                <a:solidFill>
                  <a:schemeClr val="tx1"/>
                </a:solidFill>
              </a:rPr>
              <a:t>Какие сферы деятельности являются основными потребителями воды?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429264"/>
            <a:ext cx="607219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7. Как можно решить проблему обеспечения водой засушливых стран мира?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00100" y="571480"/>
          <a:ext cx="7235825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9523810" imgH="4558730" progId="Photoshop.Image.6">
                  <p:embed/>
                </p:oleObj>
              </mc:Choice>
              <mc:Fallback>
                <p:oleObj name="Image" r:id="rId3" imgW="9523810" imgH="4558730" progId="Photoshop.Image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571480"/>
                        <a:ext cx="7235825" cy="4365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785794"/>
            <a:ext cx="922338" cy="506413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500174"/>
            <a:ext cx="1311275" cy="739775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500306"/>
            <a:ext cx="911225" cy="854075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571480"/>
            <a:ext cx="2905125" cy="1482725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1428736"/>
            <a:ext cx="1017588" cy="836612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1714488"/>
            <a:ext cx="1651000" cy="966787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3500438"/>
            <a:ext cx="1082675" cy="793750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5214950"/>
            <a:ext cx="9144000" cy="137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мире есть несколько государств, имеющих практически все известные виды природных ресурсов – Россия, США, КНР. Высокообеспеченными являются также Индия, Бразилия, Австралия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Light-blue_flow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67</TotalTime>
  <Words>251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8_Light-blue_flow</vt:lpstr>
      <vt:lpstr>Специальное оформление</vt:lpstr>
      <vt:lpstr>Image</vt:lpstr>
      <vt:lpstr>Презентация PowerPoint</vt:lpstr>
      <vt:lpstr>Минеральные ресурсы мира</vt:lpstr>
      <vt:lpstr>Почвенные ресурсы мира</vt:lpstr>
      <vt:lpstr>Обеспеченность земельными ресурсами</vt:lpstr>
      <vt:lpstr>Обеспеченность ресурсами  речного стока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</cp:revision>
  <dcterms:created xsi:type="dcterms:W3CDTF">2012-11-08T17:54:43Z</dcterms:created>
  <dcterms:modified xsi:type="dcterms:W3CDTF">2015-03-22T10:29:47Z</dcterms:modified>
</cp:coreProperties>
</file>