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5" r:id="rId10"/>
    <p:sldId id="262" r:id="rId11"/>
    <p:sldId id="267" r:id="rId12"/>
    <p:sldId id="266" r:id="rId13"/>
    <p:sldId id="268" r:id="rId14"/>
    <p:sldId id="269" r:id="rId15"/>
    <p:sldId id="270" r:id="rId16"/>
    <p:sldId id="271" r:id="rId17"/>
    <p:sldId id="273" r:id="rId18"/>
    <p:sldId id="274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99"/>
    <a:srgbClr val="00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divitelno.com/mesta?limitstart=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rasivye-mesta.ru/americ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2"/>
          <a:stretch/>
        </p:blipFill>
        <p:spPr bwMode="auto">
          <a:xfrm>
            <a:off x="-12157" y="-18715"/>
            <a:ext cx="9139735" cy="68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7649" y="4357369"/>
            <a:ext cx="8719201" cy="24314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Автор: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Ольга Михайловна Степанова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учитель английского языка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МБОУ «</a:t>
            </a:r>
            <a:r>
              <a:rPr lang="ru-RU" sz="2000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Цивильская</a:t>
            </a: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СОШ</a:t>
            </a:r>
            <a:r>
              <a:rPr lang="en-US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</a:t>
            </a: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№2»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города Цивильск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Чувашской </a:t>
            </a:r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Республики</a:t>
            </a:r>
            <a:endParaRPr lang="en-US" sz="28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                                                           </a:t>
            </a:r>
            <a:r>
              <a:rPr lang="ru-RU" sz="28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2015</a:t>
            </a:r>
            <a:endParaRPr lang="ru-RU" sz="2800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446" y="0"/>
            <a:ext cx="8866530" cy="37240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Красота зовёт </a:t>
            </a:r>
          </a:p>
          <a:p>
            <a:pPr algn="ctr"/>
            <a:r>
              <a:rPr lang="ru-RU" sz="8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8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США</a:t>
            </a:r>
            <a:endParaRPr lang="ru-RU" sz="80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8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Виртуальная экскурсия</a:t>
            </a:r>
          </a:p>
          <a:p>
            <a:pPr algn="ctr"/>
            <a:r>
              <a:rPr lang="ru-RU" sz="28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</a:t>
            </a:r>
            <a:r>
              <a:rPr lang="ru-RU" sz="28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ля 5-11 классов</a:t>
            </a:r>
            <a:r>
              <a:rPr lang="ru-RU" sz="48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48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0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635"/>
            <a:ext cx="9144001" cy="683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3456384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заповедник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Ансель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Адамс в горах Сьерра-Невада в Калифорнии, занимающий 937 км2 горной долины. Здесь есть все – ледниковые горы, озера, речки с кристально прозрачной холодной водой, маленькие водопады, нетронутая дикая природа.</a:t>
            </a:r>
          </a:p>
        </p:txBody>
      </p:sp>
    </p:spTree>
    <p:extLst>
      <p:ext uri="{BB962C8B-B14F-4D97-AF65-F5344CB8AC3E}">
        <p14:creationId xmlns:p14="http://schemas.microsoft.com/office/powerpoint/2010/main" val="293109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" r="5269"/>
          <a:stretch/>
        </p:blipFill>
        <p:spPr bwMode="auto">
          <a:xfrm>
            <a:off x="0" y="-19492"/>
            <a:ext cx="92472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8184" y="188640"/>
            <a:ext cx="2771800" cy="63709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Озеро </a:t>
            </a:r>
            <a:r>
              <a:rPr lang="ru-RU" sz="2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Гамильтон Пул </a:t>
            </a:r>
            <a:endParaRPr lang="ru-RU" sz="24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4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(</a:t>
            </a:r>
            <a:r>
              <a:rPr lang="ru-RU" sz="2400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Hamilton</a:t>
            </a:r>
            <a:r>
              <a:rPr lang="ru-RU" sz="2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Pool</a:t>
            </a:r>
            <a:r>
              <a:rPr lang="ru-RU" sz="24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) – любимое место отдыха. </a:t>
            </a:r>
            <a:r>
              <a:rPr lang="ru-RU" sz="2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Необычность озера с 15-метровым водопадом в том, </a:t>
            </a:r>
            <a:endParaRPr lang="ru-RU" sz="24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4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что </a:t>
            </a:r>
            <a:r>
              <a:rPr lang="ru-RU" sz="2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оно </a:t>
            </a:r>
            <a:r>
              <a:rPr lang="ru-RU" sz="2400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явлется</a:t>
            </a:r>
            <a:r>
              <a:rPr lang="ru-RU" sz="2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одновременно надземным и подземным.</a:t>
            </a:r>
          </a:p>
        </p:txBody>
      </p:sp>
    </p:spTree>
    <p:extLst>
      <p:ext uri="{BB962C8B-B14F-4D97-AF65-F5344CB8AC3E}">
        <p14:creationId xmlns:p14="http://schemas.microsoft.com/office/powerpoint/2010/main" val="24179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r="67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14" y="0"/>
            <a:ext cx="3418158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Кристально-чистые воды, окруженные песчаными пляжами и вздымающимися ввысь красно-рыжими стенами каньона, напоминающими инопланетные пейзажи, - все это озеро Пауэлл, искусственно созданный водоем на реке Колорадо.</a:t>
            </a:r>
          </a:p>
        </p:txBody>
      </p:sp>
    </p:spTree>
    <p:extLst>
      <p:ext uri="{BB962C8B-B14F-4D97-AF65-F5344CB8AC3E}">
        <p14:creationId xmlns:p14="http://schemas.microsoft.com/office/powerpoint/2010/main" val="32779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552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0192" y="188640"/>
            <a:ext cx="2627784" cy="64633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Эверглейдс</a:t>
            </a:r>
            <a:r>
              <a:rPr lang="ru-RU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- национальный парк на юге полуострова Флорида </a:t>
            </a:r>
            <a:endParaRPr lang="ru-RU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(</a:t>
            </a:r>
            <a:r>
              <a:rPr lang="ru-RU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США), включённый в список всемирного наследия ЮНЕСКО. Ежегодно территорию национального парка посещает </a:t>
            </a:r>
            <a:endParaRPr lang="ru-RU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1 </a:t>
            </a:r>
            <a:r>
              <a:rPr lang="ru-RU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миллион туристов. </a:t>
            </a:r>
            <a:r>
              <a:rPr lang="ru-RU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Здесь </a:t>
            </a:r>
            <a:r>
              <a:rPr lang="ru-RU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есть животные и растения, которые нигде на территории США </a:t>
            </a:r>
            <a:r>
              <a:rPr lang="ru-RU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больше</a:t>
            </a:r>
          </a:p>
          <a:p>
            <a:pPr algn="r"/>
            <a:r>
              <a:rPr lang="ru-RU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не встречаются.</a:t>
            </a:r>
          </a:p>
        </p:txBody>
      </p:sp>
    </p:spTree>
    <p:extLst>
      <p:ext uri="{BB962C8B-B14F-4D97-AF65-F5344CB8AC3E}">
        <p14:creationId xmlns:p14="http://schemas.microsoft.com/office/powerpoint/2010/main" val="63259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r="327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51179"/>
            <a:ext cx="3275856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 границе США и Мексики в калифорнийской пустыне расположен второй по величине национальный парк в США -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Анза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Боррего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(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Anza-Borrego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Desert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State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Park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).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Большую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часть времени это безжизненная пустыня, но после зимнего дождливого сезона, начиная с марта, вся пустыня покрывается множеством цветов.</a:t>
            </a:r>
          </a:p>
        </p:txBody>
      </p:sp>
    </p:spTree>
    <p:extLst>
      <p:ext uri="{BB962C8B-B14F-4D97-AF65-F5344CB8AC3E}">
        <p14:creationId xmlns:p14="http://schemas.microsoft.com/office/powerpoint/2010/main" val="18785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163030"/>
            <a:ext cx="4355976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Каньон Антилопы </a:t>
            </a:r>
            <a:endParaRPr lang="ru-RU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(</a:t>
            </a:r>
            <a:r>
              <a:rPr lang="ru-RU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англ. </a:t>
            </a:r>
            <a:r>
              <a:rPr lang="ru-RU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Antelope</a:t>
            </a:r>
            <a:r>
              <a:rPr lang="ru-RU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Canyon</a:t>
            </a:r>
            <a:r>
              <a:rPr lang="ru-RU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) - удивительное творение природы, представляющее собой причудливые песчаные скалы с гигантскими щелями, освещёнными восхитительным магическим светом. В течение нескольких столетий вода и ветер вытачивали в красном песчанике углубления на несколько сотен метров. Раз в несколько лет во время ливневых дождей каждый каньон, обычно пересыхающий в течение года, затопляется водой. Именно дождевая вода, медленно стекая и унося с собой песчинки, за много лет сформировала эти изящные рельефные линии внутри скал.</a:t>
            </a:r>
          </a:p>
        </p:txBody>
      </p:sp>
    </p:spTree>
    <p:extLst>
      <p:ext uri="{BB962C8B-B14F-4D97-AF65-F5344CB8AC3E}">
        <p14:creationId xmlns:p14="http://schemas.microsoft.com/office/powerpoint/2010/main" val="24529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 b="6267"/>
          <a:stretch/>
        </p:blipFill>
        <p:spPr bwMode="auto">
          <a:xfrm>
            <a:off x="0" y="1295"/>
            <a:ext cx="9144000" cy="685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418" y="260648"/>
            <a:ext cx="3108422" cy="61247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Национальный</a:t>
            </a:r>
            <a:r>
              <a:rPr lang="ru-RU" sz="2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парк </a:t>
            </a:r>
            <a:endParaRPr lang="ru-RU" sz="28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8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Гранд-</a:t>
            </a:r>
            <a:r>
              <a:rPr lang="ru-RU" sz="2800" b="1" spc="50" dirty="0" err="1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Титон</a:t>
            </a:r>
            <a:r>
              <a:rPr lang="ru-RU" sz="28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– одна из крупнейших нетронутых экосистем </a:t>
            </a:r>
            <a:r>
              <a:rPr lang="ru-RU" sz="28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планеты</a:t>
            </a:r>
          </a:p>
          <a:p>
            <a:r>
              <a:rPr lang="ru-RU" sz="28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Каждый </a:t>
            </a:r>
            <a:r>
              <a:rPr lang="ru-RU" sz="2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год парк </a:t>
            </a:r>
            <a:endParaRPr lang="ru-RU" sz="28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8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посещают </a:t>
            </a:r>
            <a:r>
              <a:rPr lang="ru-RU" sz="2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более </a:t>
            </a:r>
            <a:endParaRPr lang="ru-RU" sz="28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8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 </a:t>
            </a:r>
            <a:r>
              <a:rPr lang="ru-RU" sz="2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миллионов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1671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0152" y="188640"/>
            <a:ext cx="3059832" cy="63709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Тропа Хайку на острове Оаху – один из самых красивых и экстремальных туристических маршрутов на Гавайях. Лестница, состоящая из почти четырех тысяч ступенек, ведет на вершину утеса </a:t>
            </a:r>
            <a:r>
              <a:rPr lang="ru-RU" sz="2400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Кулау</a:t>
            </a:r>
            <a:r>
              <a:rPr lang="ru-RU" sz="2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высотой 850 метров. </a:t>
            </a:r>
          </a:p>
        </p:txBody>
      </p:sp>
    </p:spTree>
    <p:extLst>
      <p:ext uri="{BB962C8B-B14F-4D97-AF65-F5344CB8AC3E}">
        <p14:creationId xmlns:p14="http://schemas.microsoft.com/office/powerpoint/2010/main" val="31727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399" y="116632"/>
            <a:ext cx="8706230" cy="7478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Наша экскурсия </a:t>
            </a:r>
          </a:p>
          <a:p>
            <a:pPr algn="ctr"/>
            <a:r>
              <a:rPr lang="ru-RU" sz="4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завершилась</a:t>
            </a:r>
            <a:r>
              <a:rPr lang="ru-RU" sz="48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algn="ctr"/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Спасибо. 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До следующей встречи!</a:t>
            </a:r>
          </a:p>
          <a:p>
            <a:pPr algn="ctr"/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13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6"/>
          <a:stretch/>
        </p:blipFill>
        <p:spPr bwMode="auto">
          <a:xfrm>
            <a:off x="-32985" y="0"/>
            <a:ext cx="91769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4293096"/>
            <a:ext cx="61389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Источники</a:t>
            </a:r>
          </a:p>
          <a:p>
            <a:endParaRPr lang="ru-RU" dirty="0" smtClean="0">
              <a:hlinkClick r:id="rId3"/>
            </a:endParaRPr>
          </a:p>
          <a:p>
            <a:endParaRPr lang="ru-RU" dirty="0">
              <a:hlinkClick r:id="rId3"/>
            </a:endParaRP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udivitelno.com/mesta?limitstart=0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krasivye-mesta.ru/america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0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78"/>
            <a:ext cx="9167704" cy="687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52" y="45859"/>
            <a:ext cx="311998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Самый знаменитый водопад мира, расположенный на реке Ниагаре, соединяющей два из Великих озер Эри и Онтарио на границе Америки и Канады. Высота его не очень значительна – всего около 50 метров, зато ширина (около 1200 м в общей сложности) и мощность водных потоков делает Ниагарский водопад очень интересным и красивым.</a:t>
            </a:r>
          </a:p>
        </p:txBody>
      </p:sp>
    </p:spTree>
    <p:extLst>
      <p:ext uri="{BB962C8B-B14F-4D97-AF65-F5344CB8AC3E}">
        <p14:creationId xmlns:p14="http://schemas.microsoft.com/office/powerpoint/2010/main" val="14104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56176" y="24694"/>
            <a:ext cx="2915816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Вулканический </a:t>
            </a: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кратер </a:t>
            </a:r>
            <a:r>
              <a:rPr lang="ru-RU" sz="2000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Даймонд</a:t>
            </a: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Хед</a:t>
            </a: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(Бриллиантовая голова) рядом с Гонолулу. Его диаметр составляет 1060 м., а высота – 230 м. Кристаллы известкового шпата в застывшей лаве так блестят на солнце, что английские моряки в XIX в. решили, что это сверкают алмазы, за что и дали название кратеру.</a:t>
            </a:r>
          </a:p>
        </p:txBody>
      </p:sp>
    </p:spTree>
    <p:extLst>
      <p:ext uri="{BB962C8B-B14F-4D97-AF65-F5344CB8AC3E}">
        <p14:creationId xmlns:p14="http://schemas.microsoft.com/office/powerpoint/2010/main" val="25515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3096344" cy="63709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Йеллоустоун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– один из самых крупных национальных парков Америки в штате Вайоминг. Популярность и уникальность этому месту обеспечили более 200 гейзеров, выпускающих клубы пара из серных источников.</a:t>
            </a:r>
          </a:p>
        </p:txBody>
      </p:sp>
    </p:spTree>
    <p:extLst>
      <p:ext uri="{BB962C8B-B14F-4D97-AF65-F5344CB8AC3E}">
        <p14:creationId xmlns:p14="http://schemas.microsoft.com/office/powerpoint/2010/main" val="83068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2060848"/>
            <a:ext cx="33947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Национальный заповедник Гранд-Каньон </a:t>
            </a:r>
            <a:endParaRPr lang="ru-RU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</a:t>
            </a:r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штате Аризона, самый </a:t>
            </a:r>
            <a:endParaRPr lang="ru-RU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большой речной</a:t>
            </a: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каньон </a:t>
            </a:r>
            <a:endParaRPr lang="ru-RU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</a:t>
            </a:r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мире.</a:t>
            </a:r>
          </a:p>
        </p:txBody>
      </p:sp>
    </p:spTree>
    <p:extLst>
      <p:ext uri="{BB962C8B-B14F-4D97-AF65-F5344CB8AC3E}">
        <p14:creationId xmlns:p14="http://schemas.microsoft.com/office/powerpoint/2010/main" val="28737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20"/>
            <a:ext cx="9136506" cy="685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6663"/>
            <a:ext cx="3096344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Национальный парк Америки </a:t>
            </a:r>
            <a:r>
              <a:rPr lang="ru-RU" sz="2000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МакКерричер</a:t>
            </a: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в Калифорнии </a:t>
            </a:r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известен как стеклянный пляж. С </a:t>
            </a: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1949 г. территория пляжей была общественной свалкой до 1967 г. Через 30 лет, когда большая часть мусора разложилась, а океанские волны отшлифовали тонны разбитого стекла, на свет появился уникальный стеклянный пляж.</a:t>
            </a:r>
          </a:p>
        </p:txBody>
      </p:sp>
    </p:spTree>
    <p:extLst>
      <p:ext uri="{BB962C8B-B14F-4D97-AF65-F5344CB8AC3E}">
        <p14:creationId xmlns:p14="http://schemas.microsoft.com/office/powerpoint/2010/main" val="31261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74432" y="116632"/>
            <a:ext cx="2771800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штате </a:t>
            </a:r>
            <a:endParaRPr lang="ru-RU" sz="20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Невада </a:t>
            </a: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пустыне </a:t>
            </a:r>
            <a:endParaRPr lang="ru-RU" sz="20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Блек-Рок </a:t>
            </a: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расположено одно </a:t>
            </a:r>
            <a:endParaRPr lang="ru-RU" sz="20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из </a:t>
            </a: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самых уникальных природных объектов в Америке – геотермальные и вулканические образования, которые сформировались на фоне черного песка пустыни. Блек-Рок – это солончак</a:t>
            </a:r>
          </a:p>
        </p:txBody>
      </p:sp>
    </p:spTree>
    <p:extLst>
      <p:ext uri="{BB962C8B-B14F-4D97-AF65-F5344CB8AC3E}">
        <p14:creationId xmlns:p14="http://schemas.microsoft.com/office/powerpoint/2010/main" val="20128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30" y="0"/>
            <a:ext cx="91700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049" y="99968"/>
            <a:ext cx="3249807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Национальный исторический парк Америки </a:t>
            </a:r>
            <a:r>
              <a:rPr lang="ru-RU" sz="2000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Меса</a:t>
            </a: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Верде </a:t>
            </a:r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(известен как Зеленый стол)  </a:t>
            </a:r>
          </a:p>
          <a:p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Колорадо охраняет руины древних поселений </a:t>
            </a:r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индейцев</a:t>
            </a:r>
          </a:p>
          <a:p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анасази</a:t>
            </a:r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живших здесь еще в XII в. до н.э. Территория парка составляет 211 км2. Здесь расположены дома из камня и глины или же просто вырезанные в стенах каньонов в период с VI по XIII вв.</a:t>
            </a:r>
          </a:p>
        </p:txBody>
      </p:sp>
    </p:spTree>
    <p:extLst>
      <p:ext uri="{BB962C8B-B14F-4D97-AF65-F5344CB8AC3E}">
        <p14:creationId xmlns:p14="http://schemas.microsoft.com/office/powerpoint/2010/main" val="307242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116632"/>
            <a:ext cx="4572000" cy="655564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самом центре долины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Тулароза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в американском штате Нью-Мексико находится одно из прекраснейших природных чудес мира – пустыня Белых Песков. Индейцы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апачи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дали ей более поэтичное название – "фарфоровая". Лежит она на высоте 1291 метров над уровнем моря в окружении гор Сан-Андреас и Сакраменто. Фарфоровая пустыня охватывает огромную площадь – более 710 км ² - и носит статус национального памятника США. К тому же она представляет собой самое большое месторождение гипсовых дюн в мире.</a:t>
            </a:r>
          </a:p>
        </p:txBody>
      </p:sp>
    </p:spTree>
    <p:extLst>
      <p:ext uri="{BB962C8B-B14F-4D97-AF65-F5344CB8AC3E}">
        <p14:creationId xmlns:p14="http://schemas.microsoft.com/office/powerpoint/2010/main" val="36680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756</Words>
  <Application>Microsoft Office PowerPoint</Application>
  <PresentationFormat>Экран (4:3)</PresentationFormat>
  <Paragraphs>61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9</cp:revision>
  <dcterms:created xsi:type="dcterms:W3CDTF">2015-03-21T15:42:55Z</dcterms:created>
  <dcterms:modified xsi:type="dcterms:W3CDTF">2015-03-24T18:49:05Z</dcterms:modified>
</cp:coreProperties>
</file>