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3C34052-EBCC-4C1C-A3AA-D64890EE1DF8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C078597-9202-4EE3-B12B-C86DCB413D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4052-EBCC-4C1C-A3AA-D64890EE1DF8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8597-9202-4EE3-B12B-C86DCB413D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4052-EBCC-4C1C-A3AA-D64890EE1DF8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8597-9202-4EE3-B12B-C86DCB413D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C34052-EBCC-4C1C-A3AA-D64890EE1DF8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078597-9202-4EE3-B12B-C86DCB413D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3C34052-EBCC-4C1C-A3AA-D64890EE1DF8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C078597-9202-4EE3-B12B-C86DCB413D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4052-EBCC-4C1C-A3AA-D64890EE1DF8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8597-9202-4EE3-B12B-C86DCB413D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4052-EBCC-4C1C-A3AA-D64890EE1DF8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8597-9202-4EE3-B12B-C86DCB413D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C34052-EBCC-4C1C-A3AA-D64890EE1DF8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078597-9202-4EE3-B12B-C86DCB413D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34052-EBCC-4C1C-A3AA-D64890EE1DF8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78597-9202-4EE3-B12B-C86DCB413D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3C34052-EBCC-4C1C-A3AA-D64890EE1DF8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078597-9202-4EE3-B12B-C86DCB413D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C34052-EBCC-4C1C-A3AA-D64890EE1DF8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078597-9202-4EE3-B12B-C86DCB413D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3C34052-EBCC-4C1C-A3AA-D64890EE1DF8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078597-9202-4EE3-B12B-C86DCB413D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142984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Презентация к уроку </a:t>
            </a:r>
            <a:r>
              <a:rPr lang="ru-RU" dirty="0" smtClean="0"/>
              <a:t>геометрии по теме «Длина окружности и площадь круга» </a:t>
            </a:r>
            <a:r>
              <a:rPr lang="ru-RU" dirty="0" smtClean="0"/>
              <a:t>для учащихся 9 класса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 smtClean="0"/>
              <a:t>для подготовки к </a:t>
            </a:r>
            <a:r>
              <a:rPr lang="ru-RU" dirty="0" smtClean="0"/>
              <a:t>ГИА)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214818"/>
            <a:ext cx="6172200" cy="1371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Мордовских Надежда Васильевна, </a:t>
            </a:r>
          </a:p>
          <a:p>
            <a:pPr algn="ctr"/>
            <a:r>
              <a:rPr lang="ru-RU" dirty="0" smtClean="0"/>
              <a:t>учитель математики МБОУ Сарасинской СОШ Алтайского района Алтайского края,</a:t>
            </a:r>
          </a:p>
          <a:p>
            <a:pPr algn="ctr"/>
            <a:r>
              <a:rPr lang="ru-RU" dirty="0" smtClean="0"/>
              <a:t>С. Сараса, Алтайский район, Алтайский край,</a:t>
            </a:r>
          </a:p>
          <a:p>
            <a:pPr algn="ctr"/>
            <a:r>
              <a:rPr lang="ru-RU" dirty="0" smtClean="0"/>
              <a:t>2015 г.</a:t>
            </a:r>
            <a:endParaRPr lang="ru-RU" dirty="0" smtClean="0"/>
          </a:p>
        </p:txBody>
      </p:sp>
      <p:sp>
        <p:nvSpPr>
          <p:cNvPr id="4" name="Овал 3"/>
          <p:cNvSpPr/>
          <p:nvPr/>
        </p:nvSpPr>
        <p:spPr>
          <a:xfrm>
            <a:off x="6858016" y="142852"/>
            <a:ext cx="2143140" cy="2000264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786710" y="1071546"/>
            <a:ext cx="78581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57224" y="142852"/>
            <a:ext cx="7467600" cy="11430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Задача 1</a:t>
            </a:r>
            <a:endParaRPr lang="ru-RU" sz="3600" b="1" dirty="0"/>
          </a:p>
        </p:txBody>
      </p:sp>
      <p:pic>
        <p:nvPicPr>
          <p:cNvPr id="1026" name="Picture 2" descr="C:\Documents and Settings\Admin\Мои документы\Мои рисунки\для лехи\Изображение 0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2460541" cy="228601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868" y="1571612"/>
            <a:ext cx="47149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Сторона квадрата равна 5 см. </a:t>
            </a:r>
          </a:p>
          <a:p>
            <a:r>
              <a:rPr lang="ru-RU" sz="3600" dirty="0" smtClean="0"/>
              <a:t>Найдите площадь заштрихованной его части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500166" y="371475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 см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4643446"/>
            <a:ext cx="8215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Решение</a:t>
            </a:r>
          </a:p>
          <a:p>
            <a:r>
              <a:rPr lang="en-US" sz="2400" dirty="0" smtClean="0"/>
              <a:t>S</a:t>
            </a:r>
            <a:r>
              <a:rPr lang="ru-RU" sz="2400" dirty="0" smtClean="0"/>
              <a:t> = </a:t>
            </a:r>
            <a:r>
              <a:rPr lang="en-US" sz="2400" dirty="0" smtClean="0"/>
              <a:t>S</a:t>
            </a:r>
            <a:r>
              <a:rPr lang="ru-RU" sz="2400" dirty="0" smtClean="0"/>
              <a:t>кв. </a:t>
            </a:r>
            <a:r>
              <a:rPr lang="en-US" sz="2400" dirty="0" smtClean="0"/>
              <a:t>– S</a:t>
            </a:r>
            <a:r>
              <a:rPr lang="ru-RU" sz="2400" dirty="0" err="1" smtClean="0"/>
              <a:t>кр</a:t>
            </a:r>
            <a:r>
              <a:rPr lang="ru-RU" sz="2400" dirty="0" smtClean="0"/>
              <a:t>.</a:t>
            </a:r>
          </a:p>
          <a:p>
            <a:r>
              <a:rPr lang="en-US" sz="2400" dirty="0" smtClean="0"/>
              <a:t>S</a:t>
            </a:r>
            <a:r>
              <a:rPr lang="ru-RU" sz="2400" dirty="0" smtClean="0"/>
              <a:t>кв. = 5² = 25,         </a:t>
            </a:r>
            <a:r>
              <a:rPr lang="en-US" sz="2400" dirty="0" smtClean="0"/>
              <a:t>S</a:t>
            </a:r>
            <a:r>
              <a:rPr lang="ru-RU" sz="2400" dirty="0" err="1" smtClean="0"/>
              <a:t>кр.=</a:t>
            </a:r>
            <a:r>
              <a:rPr lang="ru-RU" sz="2400" dirty="0" smtClean="0"/>
              <a:t> </a:t>
            </a:r>
            <a:r>
              <a:rPr lang="el-GR" sz="2400" dirty="0" smtClean="0">
                <a:latin typeface="Georgia"/>
              </a:rPr>
              <a:t>π</a:t>
            </a:r>
            <a:r>
              <a:rPr lang="en-US" sz="2400" dirty="0" smtClean="0">
                <a:latin typeface="Georgia"/>
              </a:rPr>
              <a:t>r²= </a:t>
            </a:r>
            <a:r>
              <a:rPr lang="el-GR" sz="2400" dirty="0" smtClean="0">
                <a:latin typeface="Georgia"/>
              </a:rPr>
              <a:t>π</a:t>
            </a:r>
            <a:r>
              <a:rPr lang="en-US" sz="2400" dirty="0" smtClean="0">
                <a:latin typeface="Georgia"/>
              </a:rPr>
              <a:t>*2</a:t>
            </a:r>
            <a:r>
              <a:rPr lang="ru-RU" sz="2400" dirty="0" smtClean="0">
                <a:latin typeface="Georgia"/>
              </a:rPr>
              <a:t>,5²= 6,25</a:t>
            </a:r>
            <a:r>
              <a:rPr lang="el-GR" sz="2400" dirty="0" smtClean="0">
                <a:latin typeface="Georgia"/>
              </a:rPr>
              <a:t>π</a:t>
            </a:r>
            <a:endParaRPr lang="ru-RU" sz="2400" dirty="0" smtClean="0">
              <a:latin typeface="Georgia"/>
            </a:endParaRPr>
          </a:p>
          <a:p>
            <a:r>
              <a:rPr lang="en-US" sz="2400" dirty="0" smtClean="0">
                <a:latin typeface="Georgia"/>
              </a:rPr>
              <a:t>S</a:t>
            </a:r>
            <a:r>
              <a:rPr lang="ru-RU" sz="2400" dirty="0" smtClean="0">
                <a:latin typeface="Georgia"/>
              </a:rPr>
              <a:t>=25 – 6,25</a:t>
            </a:r>
            <a:r>
              <a:rPr lang="el-GR" sz="2400" dirty="0" smtClean="0">
                <a:latin typeface="Georgia"/>
              </a:rPr>
              <a:t>π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57290" y="0"/>
            <a:ext cx="7467600" cy="11430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Задача 2 </a:t>
            </a:r>
            <a:endParaRPr lang="ru-RU" sz="3600" b="1" dirty="0"/>
          </a:p>
        </p:txBody>
      </p:sp>
      <p:pic>
        <p:nvPicPr>
          <p:cNvPr id="2050" name="Picture 2" descr="C:\Documents and Settings\Admin\Мои документы\Мои рисунки\для лехи\Изображение 06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28596" y="1785926"/>
            <a:ext cx="2357454" cy="23574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86116" y="1571612"/>
            <a:ext cx="51435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Найдите площадь заштрихованной части круга, если радиус меньшей окружности равен 2 см. 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4786322"/>
            <a:ext cx="79296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Решение</a:t>
            </a:r>
          </a:p>
          <a:p>
            <a:r>
              <a:rPr lang="en-US" sz="2800" dirty="0" smtClean="0"/>
              <a:t>S</a:t>
            </a:r>
            <a:r>
              <a:rPr lang="ru-RU" sz="2800" dirty="0" smtClean="0"/>
              <a:t> = </a:t>
            </a:r>
            <a:r>
              <a:rPr lang="en-US" sz="2800" dirty="0" smtClean="0"/>
              <a:t>S</a:t>
            </a:r>
            <a:r>
              <a:rPr lang="ru-RU" sz="2800" dirty="0" err="1" smtClean="0"/>
              <a:t>б.кр</a:t>
            </a:r>
            <a:r>
              <a:rPr lang="ru-RU" sz="2800" dirty="0" smtClean="0"/>
              <a:t>. – </a:t>
            </a:r>
            <a:r>
              <a:rPr lang="en-US" sz="2800" dirty="0" smtClean="0"/>
              <a:t>S</a:t>
            </a:r>
            <a:r>
              <a:rPr lang="ru-RU" sz="2800" dirty="0" err="1" smtClean="0"/>
              <a:t>м.кр</a:t>
            </a:r>
            <a:r>
              <a:rPr lang="ru-RU" sz="2800" dirty="0" smtClean="0"/>
              <a:t>.        </a:t>
            </a:r>
            <a:r>
              <a:rPr lang="en-US" sz="2800" dirty="0"/>
              <a:t>r</a:t>
            </a:r>
            <a:r>
              <a:rPr lang="en-US" sz="2800" dirty="0" smtClean="0"/>
              <a:t> = 2 </a:t>
            </a:r>
            <a:r>
              <a:rPr lang="ru-RU" sz="2800" dirty="0" smtClean="0"/>
              <a:t>см,       </a:t>
            </a:r>
            <a:r>
              <a:rPr lang="en-US" sz="2800" dirty="0" smtClean="0"/>
              <a:t>R</a:t>
            </a:r>
            <a:r>
              <a:rPr lang="ru-RU" sz="2800" dirty="0" smtClean="0"/>
              <a:t>=4 см.</a:t>
            </a:r>
          </a:p>
          <a:p>
            <a:r>
              <a:rPr lang="en-US" sz="2800" dirty="0" smtClean="0"/>
              <a:t>S</a:t>
            </a:r>
            <a:r>
              <a:rPr lang="ru-RU" sz="2800" dirty="0"/>
              <a:t> </a:t>
            </a:r>
            <a:r>
              <a:rPr lang="ru-RU" sz="2800" dirty="0" smtClean="0"/>
              <a:t>= 16</a:t>
            </a:r>
            <a:r>
              <a:rPr lang="el-GR" sz="2800" dirty="0" smtClean="0">
                <a:latin typeface="Georgia"/>
              </a:rPr>
              <a:t>π</a:t>
            </a:r>
            <a:r>
              <a:rPr lang="ru-RU" sz="2800" dirty="0" smtClean="0">
                <a:latin typeface="Georgia"/>
              </a:rPr>
              <a:t> – 4</a:t>
            </a:r>
            <a:r>
              <a:rPr lang="el-GR" sz="2800" dirty="0" smtClean="0">
                <a:latin typeface="Georgia"/>
              </a:rPr>
              <a:t>π</a:t>
            </a:r>
            <a:r>
              <a:rPr lang="ru-RU" sz="2800" dirty="0" smtClean="0">
                <a:latin typeface="Georgia"/>
              </a:rPr>
              <a:t> = </a:t>
            </a:r>
            <a:r>
              <a:rPr lang="ru-RU" sz="2800" dirty="0" smtClean="0">
                <a:latin typeface="+mj-lt"/>
              </a:rPr>
              <a:t>12</a:t>
            </a:r>
            <a:r>
              <a:rPr lang="el-GR" sz="2800" dirty="0" smtClean="0">
                <a:latin typeface="Georgia"/>
              </a:rPr>
              <a:t>π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Задача 3</a:t>
            </a:r>
            <a:endParaRPr lang="ru-RU" sz="3200" dirty="0"/>
          </a:p>
        </p:txBody>
      </p:sp>
      <p:pic>
        <p:nvPicPr>
          <p:cNvPr id="7" name="Picture 2" descr="C:\Documents and Settings\Admin\Мои документы\Мои рисунки\для лехи\Изображение 07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2768223" cy="221457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00430" y="157161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>Из вершин правильного треугольника со стороной 4 см проведены дуги радиуса 2 см. Определите длину границы заштрихованной фигуры.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357422" y="4429132"/>
            <a:ext cx="4071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Решение</a:t>
            </a:r>
            <a:endParaRPr lang="ru-RU" sz="3200" b="1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143372" y="5143512"/>
            <a:ext cx="928694" cy="1285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600200"/>
            <a:ext cx="7900988" cy="432911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642918"/>
            <a:ext cx="75724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Из вершин правильного треугольника со стороной 4 см проведены дуги радиуса 2 см. Определите длину границы заштрихованной фигуры.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2928934"/>
            <a:ext cx="8143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Решение</a:t>
            </a:r>
          </a:p>
          <a:p>
            <a:endParaRPr lang="ru-RU" dirty="0" smtClean="0"/>
          </a:p>
          <a:p>
            <a:r>
              <a:rPr lang="en-US" dirty="0" smtClean="0"/>
              <a:t>L </a:t>
            </a:r>
            <a:r>
              <a:rPr lang="ru-RU" dirty="0" smtClean="0"/>
              <a:t>= </a:t>
            </a:r>
            <a:r>
              <a:rPr lang="ru-RU" dirty="0" smtClean="0"/>
              <a:t>              </a:t>
            </a:r>
            <a:r>
              <a:rPr lang="ru-RU" dirty="0" smtClean="0"/>
              <a:t>- длина дуги </a:t>
            </a:r>
            <a:r>
              <a:rPr lang="ru-RU" dirty="0" smtClean="0"/>
              <a:t>окружности,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3429000"/>
            <a:ext cx="428625" cy="4953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3429000"/>
            <a:ext cx="171450" cy="3810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2632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49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357694"/>
            <a:ext cx="428625" cy="523875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429132"/>
            <a:ext cx="409575" cy="381000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28596" y="4357694"/>
            <a:ext cx="81439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=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1362075"/>
            <a:ext cx="24878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034" y="535782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r>
              <a:rPr lang="ru-RU" dirty="0" smtClean="0"/>
              <a:t> =</a:t>
            </a:r>
            <a:endParaRPr lang="ru-RU" dirty="0"/>
          </a:p>
        </p:txBody>
      </p:sp>
      <p:pic>
        <p:nvPicPr>
          <p:cNvPr id="21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286388"/>
            <a:ext cx="257175" cy="523875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2786050" y="5214950"/>
            <a:ext cx="3786214" cy="872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Длина границы заштрихованной части равна          *3 = 2</a:t>
            </a:r>
            <a:r>
              <a:rPr lang="el-GR" dirty="0" smtClean="0">
                <a:latin typeface="Georgia"/>
              </a:rPr>
              <a:t>π</a:t>
            </a:r>
            <a:endParaRPr lang="ru-RU" dirty="0"/>
          </a:p>
        </p:txBody>
      </p:sp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5643578"/>
            <a:ext cx="257175" cy="52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14348" y="285728"/>
            <a:ext cx="7467600" cy="11430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Задача 4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28596" y="1571612"/>
            <a:ext cx="8115300" cy="487362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Из вершин квадрата со стороной 10 см проведены дуги радиуса 5 см. Определите длину границы заштрихованной фигуры.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</a:t>
            </a:r>
            <a:endParaRPr lang="ru-RU" sz="2800" dirty="0"/>
          </a:p>
        </p:txBody>
      </p:sp>
      <p:pic>
        <p:nvPicPr>
          <p:cNvPr id="17412" name="Picture 4" descr="C:\Documents and Settings\Admin\Мои документы\Мои рисунки\для лехи\Изображение 078.jpg"/>
          <p:cNvPicPr>
            <a:picLocks noChangeAspect="1" noChangeArrowheads="1"/>
          </p:cNvPicPr>
          <p:nvPr/>
        </p:nvPicPr>
        <p:blipFill>
          <a:blip r:embed="rId2"/>
          <a:srcRect r="9887" b="8412"/>
          <a:stretch>
            <a:fillRect/>
          </a:stretch>
        </p:blipFill>
        <p:spPr bwMode="auto">
          <a:xfrm>
            <a:off x="857224" y="3286124"/>
            <a:ext cx="2071702" cy="194222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357686" y="3857628"/>
            <a:ext cx="3929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Решение</a:t>
            </a:r>
          </a:p>
          <a:p>
            <a:endParaRPr lang="ru-RU" sz="2000" dirty="0" smtClean="0"/>
          </a:p>
          <a:p>
            <a:r>
              <a:rPr lang="en-US" sz="2000" dirty="0" smtClean="0"/>
              <a:t>L</a:t>
            </a:r>
            <a:r>
              <a:rPr lang="ru-RU" sz="2000" dirty="0" smtClean="0"/>
              <a:t> = 2</a:t>
            </a:r>
            <a:r>
              <a:rPr lang="el-GR" sz="2000" dirty="0" smtClean="0">
                <a:latin typeface="Georgia"/>
              </a:rPr>
              <a:t>π</a:t>
            </a:r>
            <a:r>
              <a:rPr lang="en-US" sz="2000" dirty="0" smtClean="0">
                <a:latin typeface="Georgia"/>
              </a:rPr>
              <a:t>r</a:t>
            </a:r>
            <a:r>
              <a:rPr lang="ru-RU" sz="2000" dirty="0" smtClean="0">
                <a:latin typeface="Georgia"/>
              </a:rPr>
              <a:t> = 2*</a:t>
            </a:r>
            <a:r>
              <a:rPr lang="el-GR" sz="2000" dirty="0" smtClean="0">
                <a:latin typeface="Georgia"/>
              </a:rPr>
              <a:t>π</a:t>
            </a:r>
            <a:r>
              <a:rPr lang="ru-RU" sz="2000" dirty="0" smtClean="0">
                <a:latin typeface="Georgia"/>
              </a:rPr>
              <a:t>*5 = 10</a:t>
            </a:r>
            <a:r>
              <a:rPr lang="el-GR" sz="2000" dirty="0" smtClean="0">
                <a:latin typeface="Georgia"/>
              </a:rPr>
              <a:t>π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Литература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Геометрия – 9, рабочая тетрадь к учебнику Л.С. </a:t>
            </a:r>
            <a:r>
              <a:rPr lang="ru-RU" dirty="0" err="1" smtClean="0"/>
              <a:t>Атанасяна</a:t>
            </a:r>
            <a:r>
              <a:rPr lang="ru-RU" dirty="0" smtClean="0"/>
              <a:t> и др. «Геометрия 7-9». Автор: Мищенко Т.М. АСТ, </a:t>
            </a:r>
            <a:r>
              <a:rPr lang="ru-RU" dirty="0" err="1" smtClean="0"/>
              <a:t>Астрель</a:t>
            </a:r>
            <a:r>
              <a:rPr lang="ru-RU" dirty="0" smtClean="0"/>
              <a:t>, Москва, 2004.</a:t>
            </a:r>
          </a:p>
          <a:p>
            <a:r>
              <a:rPr lang="ru-RU" dirty="0" smtClean="0"/>
              <a:t>Математика. ГИА 9. Типовые тестовые задания. Авторы: И.В. Ященко, С.А. Шестаков, А.В. Семенов и др. Издательство «Экзамен</a:t>
            </a:r>
            <a:r>
              <a:rPr lang="ru-RU" smtClean="0"/>
              <a:t>», Москва, 2014 г.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</TotalTime>
  <Words>312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Презентация к уроку геометрии по теме «Длина окружности и площадь круга» для учащихся 9 класса (для подготовки к ГИА)</vt:lpstr>
      <vt:lpstr>Задача 1</vt:lpstr>
      <vt:lpstr>Задача 2 </vt:lpstr>
      <vt:lpstr>Задача 3</vt:lpstr>
      <vt:lpstr>Слайд 5</vt:lpstr>
      <vt:lpstr>Задача 4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по геометрии из КИМов по теме «Длина окружности и площадь круга»</dc:title>
  <dc:creator>Admin</dc:creator>
  <cp:lastModifiedBy>Admin</cp:lastModifiedBy>
  <cp:revision>27</cp:revision>
  <dcterms:created xsi:type="dcterms:W3CDTF">2015-02-09T17:36:56Z</dcterms:created>
  <dcterms:modified xsi:type="dcterms:W3CDTF">2015-03-26T14:55:37Z</dcterms:modified>
</cp:coreProperties>
</file>