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7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2B3C648-8373-44B9-9BFC-D6D53A84A88A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3415331-4AA0-4C19-91ED-0F810899A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3C648-8373-44B9-9BFC-D6D53A84A88A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415331-4AA0-4C19-91ED-0F810899A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2B3C648-8373-44B9-9BFC-D6D53A84A88A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415331-4AA0-4C19-91ED-0F810899A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3C648-8373-44B9-9BFC-D6D53A84A88A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415331-4AA0-4C19-91ED-0F810899A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2B3C648-8373-44B9-9BFC-D6D53A84A88A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3415331-4AA0-4C19-91ED-0F810899A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3C648-8373-44B9-9BFC-D6D53A84A88A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415331-4AA0-4C19-91ED-0F810899A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3C648-8373-44B9-9BFC-D6D53A84A88A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415331-4AA0-4C19-91ED-0F810899A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3C648-8373-44B9-9BFC-D6D53A84A88A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415331-4AA0-4C19-91ED-0F810899A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2B3C648-8373-44B9-9BFC-D6D53A84A88A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415331-4AA0-4C19-91ED-0F810899A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3C648-8373-44B9-9BFC-D6D53A84A88A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415331-4AA0-4C19-91ED-0F810899A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3C648-8373-44B9-9BFC-D6D53A84A88A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415331-4AA0-4C19-91ED-0F810899A7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2B3C648-8373-44B9-9BFC-D6D53A84A88A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3415331-4AA0-4C19-91ED-0F810899A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12" y="533400"/>
            <a:ext cx="6429388" cy="2395534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latin typeface="Arial Black" pitchFamily="34" charset="0"/>
              </a:rPr>
              <a:t>Презентация к классному часу по теме «</a:t>
            </a:r>
            <a:r>
              <a:rPr lang="ru-RU" sz="2800" dirty="0" smtClean="0">
                <a:latin typeface="Arial Black" pitchFamily="34" charset="0"/>
              </a:rPr>
              <a:t>Ролевая игра. Планета друзей» для учащихся 8-9 классов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50" y="3539864"/>
            <a:ext cx="6357950" cy="138933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Мордовских Надежда Васильевна, учитель математики МБОУ Сарасинской СОШ Алтайского района Алтайского края,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С. Сараса, Алтайский район, Алтайский край,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2013 г.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Правила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9416"/>
            <a:ext cx="8215370" cy="4846320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Излучайте положительные эмоции (веселый, бодрый, жизнерадостный, позитивно спокойный человек всегда привлекает).</a:t>
            </a:r>
          </a:p>
          <a:p>
            <a:r>
              <a:rPr lang="ru-RU" sz="3200" dirty="0" smtClean="0"/>
              <a:t>Улыбайтесь человеку и старайтесь это делать настоящей улыбкой.</a:t>
            </a:r>
          </a:p>
          <a:p>
            <a:r>
              <a:rPr lang="ru-RU" sz="3200" dirty="0" smtClean="0"/>
              <a:t>Демонстрируйте внимание и интерес к человеку как к личности.</a:t>
            </a:r>
          </a:p>
          <a:p>
            <a:r>
              <a:rPr lang="ru-RU" sz="3200" dirty="0" smtClean="0"/>
              <a:t>Называйте по имени и так, как он хочет сам.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Правила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Нужно уметь слушать и уметь распределять инициативу в разговоре.</a:t>
            </a:r>
          </a:p>
          <a:p>
            <a:r>
              <a:rPr lang="ru-RU" sz="3200" dirty="0" smtClean="0"/>
              <a:t>Говорите комплименты. </a:t>
            </a:r>
          </a:p>
          <a:p>
            <a:r>
              <a:rPr lang="ru-RU" sz="3200" dirty="0" smtClean="0"/>
              <a:t>Поддерживайте темы разговора, которые предложил сам человек.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5.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615262" cy="484632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Какие правила вам хотелось бы перенести на планету Земля?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Внеклассные мероприятия, 5-11 классы. Авторы-составители: Савченко Е.В., </a:t>
            </a:r>
            <a:r>
              <a:rPr lang="ru-RU" dirty="0" err="1" smtClean="0"/>
              <a:t>Жиренко</a:t>
            </a:r>
            <a:r>
              <a:rPr lang="ru-RU" dirty="0" smtClean="0"/>
              <a:t> О.Е., Лобачева С.И. Москва «ВАКО», 2007 г.</a:t>
            </a:r>
          </a:p>
          <a:p>
            <a:r>
              <a:rPr lang="ru-RU" dirty="0" smtClean="0"/>
              <a:t>Классные </a:t>
            </a:r>
            <a:r>
              <a:rPr lang="ru-RU" dirty="0" err="1" smtClean="0"/>
              <a:t>классные</a:t>
            </a:r>
            <a:r>
              <a:rPr lang="ru-RU" dirty="0" smtClean="0"/>
              <a:t> дела. Методические разработки воспитательных дел в классе. Под редакцией Е.Н. Степанова, М.А. Александровой. Москва, 2004 г.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9725"/>
            <a:ext cx="7239000" cy="4846638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Добро – не наука, оно действие.</a:t>
            </a:r>
          </a:p>
          <a:p>
            <a:pPr algn="ctr">
              <a:buNone/>
            </a:pPr>
            <a:endParaRPr lang="ru-RU" sz="4800" dirty="0" smtClean="0"/>
          </a:p>
          <a:p>
            <a:pPr algn="ctr"/>
            <a:r>
              <a:rPr lang="ru-RU" sz="4800" dirty="0" smtClean="0"/>
              <a:t>«Познай самого себя»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28728" y="1142984"/>
            <a:ext cx="5929354" cy="3286148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/>
              <a:t>Планета друзей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Путешествие на необитаемые планеты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Существует 5 планет, на которые вы должны поселиться.</a:t>
            </a:r>
          </a:p>
          <a:p>
            <a:r>
              <a:rPr lang="ru-RU" dirty="0" smtClean="0"/>
              <a:t>Ваши задачи:</a:t>
            </a:r>
          </a:p>
          <a:p>
            <a:pPr lvl="1"/>
            <a:r>
              <a:rPr lang="ru-RU" dirty="0" smtClean="0"/>
              <a:t>Придумать название и население планеты</a:t>
            </a:r>
          </a:p>
          <a:p>
            <a:pPr lvl="1"/>
            <a:r>
              <a:rPr lang="ru-RU" dirty="0" smtClean="0"/>
              <a:t>Определить правила взаимоотношений на вашей планете, позволяющие всем жителям быть друзьями</a:t>
            </a:r>
          </a:p>
          <a:p>
            <a:pPr lvl="1"/>
            <a:r>
              <a:rPr lang="ru-RU" dirty="0" smtClean="0"/>
              <a:t>Рассказать о событиях, которые происходят на вашей планете</a:t>
            </a:r>
          </a:p>
          <a:p>
            <a:pPr lvl="1"/>
            <a:r>
              <a:rPr lang="ru-RU" dirty="0" smtClean="0"/>
              <a:t>Сформулировать основные правила разрешения конфликтов на вашей планете</a:t>
            </a:r>
          </a:p>
          <a:p>
            <a:pPr lvl="1"/>
            <a:r>
              <a:rPr lang="ru-RU" dirty="0" smtClean="0"/>
              <a:t>Какие правила, существующие на вашей планете, вам захотелось взять на землю?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1. Упражнение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Вам нужно хорошо понять и прочувствовать друг друга: </a:t>
            </a:r>
          </a:p>
          <a:p>
            <a:pPr algn="ctr">
              <a:buNone/>
            </a:pPr>
            <a:r>
              <a:rPr lang="ru-RU" b="1" dirty="0" smtClean="0"/>
              <a:t>Возьмитесь за руки, пожмите руки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Выполните задание:</a:t>
            </a:r>
          </a:p>
          <a:p>
            <a:pPr algn="ctr">
              <a:buNone/>
            </a:pPr>
            <a:r>
              <a:rPr lang="ru-RU" sz="4800" b="1" dirty="0" smtClean="0"/>
              <a:t>Придумайте название и </a:t>
            </a:r>
          </a:p>
          <a:p>
            <a:pPr algn="ctr">
              <a:buNone/>
            </a:pPr>
            <a:r>
              <a:rPr lang="ru-RU" sz="4800" b="1" dirty="0" smtClean="0"/>
              <a:t>население планеты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2.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 algn="ctr">
              <a:spcBef>
                <a:spcPts val="600"/>
              </a:spcBef>
              <a:buClr>
                <a:schemeClr val="tx2"/>
              </a:buClr>
              <a:buSzPct val="73000"/>
              <a:buNone/>
            </a:pPr>
            <a:r>
              <a:rPr lang="ru-RU" sz="4000" dirty="0" smtClean="0"/>
              <a:t>Определите правила взаимоотношений на вашей планете, позволяющие всем жителям быть друзьями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3. Задание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Расскажите, пожалуйста, о событиях , которые происходят на вашей планете.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4.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Сформулируйте основные правила разрешения конфликтов на вашей планете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История с планеты Земля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Что бы вы могли посоветовать героям этого рассказа?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5DF0F6"/>
      </a:hlink>
      <a:folHlink>
        <a:srgbClr val="85DFD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126</TotalTime>
  <Words>341</Words>
  <Application>Microsoft Office PowerPoint</Application>
  <PresentationFormat>Экран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Презентация к классному часу по теме «Ролевая игра. Планета друзей» для учащихся 8-9 классов</vt:lpstr>
      <vt:lpstr>Слайд 2</vt:lpstr>
      <vt:lpstr>Планета друзей</vt:lpstr>
      <vt:lpstr>Путешествие на необитаемые планеты</vt:lpstr>
      <vt:lpstr>1. Упражнение </vt:lpstr>
      <vt:lpstr>2. Задание</vt:lpstr>
      <vt:lpstr>3. Задание </vt:lpstr>
      <vt:lpstr>4. задание</vt:lpstr>
      <vt:lpstr>История с планеты Земля</vt:lpstr>
      <vt:lpstr>Правила общения</vt:lpstr>
      <vt:lpstr>Правила общения</vt:lpstr>
      <vt:lpstr>5. Задание</vt:lpstr>
      <vt:lpstr>Литература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Ролевая игра</dc:title>
  <dc:creator>Admin</dc:creator>
  <cp:lastModifiedBy>Admin</cp:lastModifiedBy>
  <cp:revision>21</cp:revision>
  <dcterms:created xsi:type="dcterms:W3CDTF">2010-03-14T08:42:44Z</dcterms:created>
  <dcterms:modified xsi:type="dcterms:W3CDTF">2015-03-29T19:10:00Z</dcterms:modified>
</cp:coreProperties>
</file>