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0C6E-1724-4A9E-8BA2-02C00A90F433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4C94-6000-4167-B069-FB3A05043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0C6E-1724-4A9E-8BA2-02C00A90F433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4C94-6000-4167-B069-FB3A05043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0C6E-1724-4A9E-8BA2-02C00A90F433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4C94-6000-4167-B069-FB3A05043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0C6E-1724-4A9E-8BA2-02C00A90F433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4C94-6000-4167-B069-FB3A05043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0C6E-1724-4A9E-8BA2-02C00A90F433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4C94-6000-4167-B069-FB3A05043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0C6E-1724-4A9E-8BA2-02C00A90F433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4C94-6000-4167-B069-FB3A05043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0C6E-1724-4A9E-8BA2-02C00A90F433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4C94-6000-4167-B069-FB3A05043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0C6E-1724-4A9E-8BA2-02C00A90F433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4C94-6000-4167-B069-FB3A05043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0C6E-1724-4A9E-8BA2-02C00A90F433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4C94-6000-4167-B069-FB3A05043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0C6E-1724-4A9E-8BA2-02C00A90F433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4C94-6000-4167-B069-FB3A05043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0C6E-1724-4A9E-8BA2-02C00A90F433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5B4C94-6000-4167-B069-FB3A05043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A90C6E-1724-4A9E-8BA2-02C00A90F433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5B4C94-6000-4167-B069-FB3A050437C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124744"/>
            <a:ext cx="6167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Презентация - тренажер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английскому языку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4466" y="4509120"/>
            <a:ext cx="4619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Шайдурова Валентина Федоровна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английского языка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ГБОУ «Школа №106»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5949280"/>
            <a:ext cx="2317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9" y="1916832"/>
            <a:ext cx="53128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Учимся говорить о том,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что умеем делать.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can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класс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Урок 5, УМК М.З. Биболетова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500"/>
            <a:ext cx="8401050" cy="55546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600" b="1" dirty="0" smtClean="0"/>
          </a:p>
          <a:p>
            <a:pPr>
              <a:buNone/>
            </a:pPr>
            <a:r>
              <a:rPr lang="ru-RU" sz="6600" b="1" dirty="0" smtClean="0"/>
              <a:t>   </a:t>
            </a:r>
            <a:r>
              <a:rPr lang="en-US" sz="6600" b="1" dirty="0" smtClean="0"/>
              <a:t>I can run</a:t>
            </a:r>
            <a:endParaRPr lang="ru-RU" sz="6600" b="1" dirty="0"/>
          </a:p>
        </p:txBody>
      </p:sp>
      <p:pic>
        <p:nvPicPr>
          <p:cNvPr id="6" name="Рисунок 5" descr="0_dc55_856f2c3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620688"/>
            <a:ext cx="3339146" cy="4727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686800" cy="56975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600" b="1" dirty="0" smtClean="0"/>
          </a:p>
          <a:p>
            <a:pPr>
              <a:buNone/>
            </a:pPr>
            <a:endParaRPr lang="ru-RU" sz="6600" b="1" dirty="0" smtClean="0"/>
          </a:p>
          <a:p>
            <a:pPr>
              <a:buNone/>
            </a:pPr>
            <a:r>
              <a:rPr lang="en-US" sz="6600" b="1" dirty="0" smtClean="0"/>
              <a:t>I can jump</a:t>
            </a:r>
            <a:endParaRPr lang="ru-RU" sz="6600" b="1" dirty="0"/>
          </a:p>
        </p:txBody>
      </p:sp>
      <p:pic>
        <p:nvPicPr>
          <p:cNvPr id="9" name="Рисунок 8" descr="0_33394_f2ca0ee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953649"/>
            <a:ext cx="3742739" cy="5489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401050" cy="57689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600" b="1" dirty="0" smtClean="0"/>
          </a:p>
          <a:p>
            <a:pPr>
              <a:buNone/>
            </a:pPr>
            <a:endParaRPr lang="ru-RU" sz="6600" b="1" dirty="0" smtClean="0"/>
          </a:p>
          <a:p>
            <a:pPr>
              <a:buNone/>
            </a:pPr>
            <a:r>
              <a:rPr lang="en-US" sz="6600" b="1" dirty="0" smtClean="0"/>
              <a:t>I can fly</a:t>
            </a:r>
            <a:endParaRPr lang="ru-RU" sz="6600" b="1" dirty="0"/>
          </a:p>
        </p:txBody>
      </p:sp>
      <p:pic>
        <p:nvPicPr>
          <p:cNvPr id="5" name="Рисунок 4" descr="0_c93a_1fa30ea2_XL.jpg"/>
          <p:cNvPicPr>
            <a:picLocks noChangeAspect="1"/>
          </p:cNvPicPr>
          <p:nvPr/>
        </p:nvPicPr>
        <p:blipFill>
          <a:blip r:embed="rId2" cstate="print"/>
          <a:srcRect r="28847"/>
          <a:stretch>
            <a:fillRect/>
          </a:stretch>
        </p:blipFill>
        <p:spPr>
          <a:xfrm>
            <a:off x="4139952" y="1340768"/>
            <a:ext cx="4705382" cy="4860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401050" cy="5626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  </a:t>
            </a:r>
            <a:endParaRPr lang="ru-RU" sz="6600" b="1" dirty="0" smtClean="0"/>
          </a:p>
          <a:p>
            <a:pPr>
              <a:buNone/>
            </a:pPr>
            <a:r>
              <a:rPr lang="ru-RU" sz="6600" b="1" dirty="0" smtClean="0"/>
              <a:t>  </a:t>
            </a:r>
            <a:r>
              <a:rPr lang="en-US" sz="6600" b="1" dirty="0" smtClean="0"/>
              <a:t> I can fly</a:t>
            </a:r>
            <a:endParaRPr lang="ru-RU" sz="6600" b="1" dirty="0"/>
          </a:p>
        </p:txBody>
      </p:sp>
      <p:pic>
        <p:nvPicPr>
          <p:cNvPr id="4" name="Рисунок 3" descr="0_28cc1_5905dd4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571480"/>
            <a:ext cx="3837812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686800" cy="56975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600" b="1" dirty="0" smtClean="0"/>
          </a:p>
          <a:p>
            <a:pPr>
              <a:buNone/>
            </a:pPr>
            <a:endParaRPr lang="ru-RU" sz="6600" b="1" dirty="0" smtClean="0"/>
          </a:p>
          <a:p>
            <a:pPr>
              <a:buNone/>
            </a:pPr>
            <a:r>
              <a:rPr lang="en-US" sz="6600" b="1" dirty="0" smtClean="0"/>
              <a:t>I can skip</a:t>
            </a:r>
            <a:endParaRPr lang="ru-RU" sz="6600" b="1" dirty="0"/>
          </a:p>
        </p:txBody>
      </p:sp>
      <p:pic>
        <p:nvPicPr>
          <p:cNvPr id="4" name="Рисунок 3" descr="0_2ed37_69a4313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571612"/>
            <a:ext cx="4643446" cy="464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686800" cy="57689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600" b="1" dirty="0" smtClean="0"/>
          </a:p>
          <a:p>
            <a:pPr>
              <a:buNone/>
            </a:pPr>
            <a:endParaRPr lang="ru-RU" sz="6600" b="1" dirty="0" smtClean="0"/>
          </a:p>
          <a:p>
            <a:pPr>
              <a:buNone/>
            </a:pPr>
            <a:r>
              <a:rPr lang="en-US" sz="6600" b="1" dirty="0" smtClean="0"/>
              <a:t>I can swim</a:t>
            </a:r>
            <a:endParaRPr lang="ru-RU" sz="6600" b="1" dirty="0"/>
          </a:p>
        </p:txBody>
      </p:sp>
      <p:pic>
        <p:nvPicPr>
          <p:cNvPr id="4" name="Рисунок 3" descr="0_34b15_83c7f3f4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772816"/>
            <a:ext cx="4629351" cy="3476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472488" cy="57689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smtClean="0"/>
              <a:t>Well done!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7100" b="1" dirty="0" smtClean="0"/>
              <a:t>Thank you!</a:t>
            </a:r>
            <a:endParaRPr lang="ru-RU" sz="7100" b="1" dirty="0"/>
          </a:p>
        </p:txBody>
      </p:sp>
      <p:pic>
        <p:nvPicPr>
          <p:cNvPr id="4" name="Рисунок 3" descr="x_f42e5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628800"/>
            <a:ext cx="4087356" cy="3065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69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Поток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класс    Урок 5</dc:title>
  <dc:creator>Шайдурова ВФ ГБОУ Школа№106</dc:creator>
  <cp:lastModifiedBy>acer</cp:lastModifiedBy>
  <cp:revision>4</cp:revision>
  <dcterms:created xsi:type="dcterms:W3CDTF">2009-09-16T15:56:47Z</dcterms:created>
  <dcterms:modified xsi:type="dcterms:W3CDTF">2015-03-30T18:53:27Z</dcterms:modified>
</cp:coreProperties>
</file>