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D38FC8-DD08-4CE3-B304-055CCF83C6A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CF923-D3F2-4D86-B45B-F6612DF6A8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2869" y="1916832"/>
            <a:ext cx="571444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Учимся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читать и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задавать вопросы о животных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(повторение прилагательных)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класс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УМК М.З. Биболетова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4000" dirty="0" smtClean="0"/>
              <a:t>   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          </a:t>
            </a:r>
            <a:r>
              <a:rPr lang="en-US" sz="4000" dirty="0" smtClean="0"/>
              <a:t>   </a:t>
            </a:r>
            <a:r>
              <a:rPr lang="en-US" sz="4000" dirty="0" smtClean="0"/>
              <a:t>Is </a:t>
            </a:r>
            <a:r>
              <a:rPr lang="en-US" sz="4000" dirty="0" smtClean="0"/>
              <a:t>it </a:t>
            </a:r>
            <a:r>
              <a:rPr lang="en-US" sz="4000" dirty="0" smtClean="0"/>
              <a:t>…?</a:t>
            </a:r>
            <a:endParaRPr lang="en-US" sz="4000" dirty="0" smtClean="0"/>
          </a:p>
          <a:p>
            <a:endParaRPr lang="en-US" sz="4000" b="1" dirty="0"/>
          </a:p>
          <a:p>
            <a:pPr>
              <a:buNone/>
            </a:pPr>
            <a:r>
              <a:rPr lang="en-US" sz="4000" dirty="0" smtClean="0"/>
              <a:t>               Can </a:t>
            </a:r>
            <a:r>
              <a:rPr lang="en-US" sz="4000" dirty="0" smtClean="0"/>
              <a:t>it.</a:t>
            </a:r>
            <a:r>
              <a:rPr lang="ru-RU" sz="4000" dirty="0" smtClean="0"/>
              <a:t>..</a:t>
            </a:r>
            <a:r>
              <a:rPr lang="en-US" sz="4000" dirty="0" smtClean="0"/>
              <a:t>?</a:t>
            </a:r>
            <a:endParaRPr lang="ru-RU" sz="4000" dirty="0"/>
          </a:p>
        </p:txBody>
      </p:sp>
      <p:pic>
        <p:nvPicPr>
          <p:cNvPr id="4" name="Рисунок 3" descr="ааа 0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196752"/>
            <a:ext cx="432048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472488" cy="59832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4000" dirty="0" smtClean="0"/>
              <a:t>       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             </a:t>
            </a:r>
            <a:r>
              <a:rPr lang="en-US" sz="4000" dirty="0" smtClean="0"/>
              <a:t>Is it ..?</a:t>
            </a:r>
            <a:endParaRPr lang="en-US" sz="4000" dirty="0" smtClean="0"/>
          </a:p>
          <a:p>
            <a:endParaRPr lang="en-US" sz="4000" b="1" dirty="0"/>
          </a:p>
          <a:p>
            <a:pPr>
              <a:buNone/>
            </a:pPr>
            <a:r>
              <a:rPr lang="en-US" sz="4000" dirty="0" smtClean="0"/>
              <a:t>               </a:t>
            </a:r>
            <a:r>
              <a:rPr lang="ru-RU" sz="4000" dirty="0" smtClean="0"/>
              <a:t> </a:t>
            </a:r>
            <a:r>
              <a:rPr lang="en-US" sz="4000" dirty="0" smtClean="0"/>
              <a:t>Can </a:t>
            </a:r>
            <a:r>
              <a:rPr lang="en-US" sz="4000" dirty="0" smtClean="0"/>
              <a:t>it </a:t>
            </a:r>
            <a:r>
              <a:rPr lang="ru-RU" sz="4000" dirty="0" smtClean="0"/>
              <a:t>.</a:t>
            </a:r>
            <a:r>
              <a:rPr lang="en-US" sz="4000" dirty="0" smtClean="0"/>
              <a:t>.?</a:t>
            </a:r>
            <a:endParaRPr lang="ru-RU" sz="4000" dirty="0"/>
          </a:p>
        </p:txBody>
      </p:sp>
      <p:pic>
        <p:nvPicPr>
          <p:cNvPr id="4" name="Рисунок 3" descr="ааа 066.jpg"/>
          <p:cNvPicPr>
            <a:picLocks noChangeAspect="1"/>
          </p:cNvPicPr>
          <p:nvPr/>
        </p:nvPicPr>
        <p:blipFill>
          <a:blip r:embed="rId2" cstate="print"/>
          <a:srcRect l="7398" r="3940"/>
          <a:stretch>
            <a:fillRect/>
          </a:stretch>
        </p:blipFill>
        <p:spPr>
          <a:xfrm rot="16200000">
            <a:off x="5474476" y="1662429"/>
            <a:ext cx="3240361" cy="2741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686800" cy="584041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4000" dirty="0" smtClean="0"/>
              <a:t>        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              </a:t>
            </a:r>
            <a:r>
              <a:rPr lang="en-US" sz="4000" dirty="0" smtClean="0"/>
              <a:t>Is it…..?</a:t>
            </a:r>
            <a:endParaRPr lang="en-US" sz="4000" dirty="0" smtClean="0"/>
          </a:p>
          <a:p>
            <a:endParaRPr lang="en-US" sz="4000" dirty="0"/>
          </a:p>
          <a:p>
            <a:pPr>
              <a:buNone/>
            </a:pPr>
            <a:r>
              <a:rPr lang="en-US" sz="4000" dirty="0" smtClean="0"/>
              <a:t>                 Can </a:t>
            </a:r>
            <a:r>
              <a:rPr lang="en-US" sz="4000" dirty="0" smtClean="0"/>
              <a:t>it….?</a:t>
            </a:r>
            <a:endParaRPr lang="ru-RU" sz="4000" dirty="0"/>
          </a:p>
        </p:txBody>
      </p:sp>
      <p:pic>
        <p:nvPicPr>
          <p:cNvPr id="4" name="Рисунок 3" descr="ааа 039.jpg"/>
          <p:cNvPicPr>
            <a:picLocks noChangeAspect="1"/>
          </p:cNvPicPr>
          <p:nvPr/>
        </p:nvPicPr>
        <p:blipFill>
          <a:blip r:embed="rId2" cstate="print"/>
          <a:srcRect l="6802" t="6046" r="4768" b="6280"/>
          <a:stretch>
            <a:fillRect/>
          </a:stretch>
        </p:blipFill>
        <p:spPr>
          <a:xfrm>
            <a:off x="5270466" y="1556792"/>
            <a:ext cx="3873534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686800" cy="611028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Good  work!</a:t>
            </a:r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Thank  you!</a:t>
            </a:r>
            <a:endParaRPr lang="ru-RU" sz="4000" dirty="0"/>
          </a:p>
        </p:txBody>
      </p:sp>
      <p:pic>
        <p:nvPicPr>
          <p:cNvPr id="5" name="Рисунок 4" descr="morogeno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1714488"/>
            <a:ext cx="3672602" cy="2405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844824"/>
            <a:ext cx="4168129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Содержание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Рассказы о животных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/>
            <a:r>
              <a:rPr lang="ru-RU" sz="2800" dirty="0" smtClean="0"/>
              <a:t>2. Спроси о животном!</a:t>
            </a:r>
            <a:endParaRPr lang="ru-RU" sz="2800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6300192" y="3212976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6300192" y="4437112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980728"/>
            <a:ext cx="9144000" cy="3960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           </a:t>
            </a:r>
          </a:p>
          <a:p>
            <a:pPr>
              <a:buNone/>
            </a:pPr>
            <a:r>
              <a:rPr lang="en-US" sz="4000" dirty="0" smtClean="0"/>
              <a:t>             </a:t>
            </a:r>
          </a:p>
          <a:p>
            <a:pPr>
              <a:buNone/>
            </a:pPr>
            <a:r>
              <a:rPr lang="en-US" sz="4000" dirty="0" smtClean="0"/>
              <a:t>    </a:t>
            </a:r>
            <a:r>
              <a:rPr lang="en-US" sz="4000" dirty="0" smtClean="0"/>
              <a:t>  </a:t>
            </a:r>
            <a:r>
              <a:rPr lang="en-US" sz="4000" dirty="0" smtClean="0"/>
              <a:t>The                         </a:t>
            </a:r>
            <a:r>
              <a:rPr lang="en-US" sz="4000" dirty="0" smtClean="0"/>
              <a:t> </a:t>
            </a:r>
            <a:r>
              <a:rPr lang="en-US" sz="4000" dirty="0" smtClean="0"/>
              <a:t>is  </a:t>
            </a:r>
            <a:r>
              <a:rPr lang="en-US" sz="4000" dirty="0" smtClean="0"/>
              <a:t>big </a:t>
            </a:r>
            <a:r>
              <a:rPr lang="en-US" sz="4000" dirty="0" smtClean="0"/>
              <a:t>and </a:t>
            </a:r>
            <a:r>
              <a:rPr lang="en-US" sz="4000" dirty="0" smtClean="0"/>
              <a:t>strong.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</a:t>
            </a:r>
          </a:p>
          <a:p>
            <a:pPr>
              <a:buNone/>
            </a:pPr>
            <a:r>
              <a:rPr lang="en-US" sz="4000" dirty="0" smtClean="0"/>
              <a:t>                      </a:t>
            </a:r>
            <a:endParaRPr lang="ru-RU" sz="4000" dirty="0"/>
          </a:p>
        </p:txBody>
      </p:sp>
      <p:pic>
        <p:nvPicPr>
          <p:cNvPr id="6" name="Рисунок 5" descr="ааа 069.jpg"/>
          <p:cNvPicPr>
            <a:picLocks noChangeAspect="1"/>
          </p:cNvPicPr>
          <p:nvPr/>
        </p:nvPicPr>
        <p:blipFill>
          <a:blip r:embed="rId2" cstate="print"/>
          <a:srcRect r="4370"/>
          <a:stretch>
            <a:fillRect/>
          </a:stretch>
        </p:blipFill>
        <p:spPr>
          <a:xfrm>
            <a:off x="1835696" y="1772816"/>
            <a:ext cx="2664296" cy="2089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46038"/>
            <a:ext cx="8229600" cy="46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543925" cy="55546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               </a:t>
            </a:r>
          </a:p>
          <a:p>
            <a:pPr>
              <a:buNone/>
            </a:pPr>
            <a:r>
              <a:rPr lang="en-US" sz="4000" dirty="0" smtClean="0"/>
              <a:t>              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  The                      is</a:t>
            </a:r>
            <a:r>
              <a:rPr lang="en-US" sz="4000" dirty="0" smtClean="0"/>
              <a:t> </a:t>
            </a:r>
            <a:r>
              <a:rPr lang="en-US" sz="4000" dirty="0" smtClean="0"/>
              <a:t>funny </a:t>
            </a:r>
            <a:r>
              <a:rPr lang="en-US" sz="4000" dirty="0" smtClean="0"/>
              <a:t>and </a:t>
            </a:r>
            <a:r>
              <a:rPr lang="en-US" sz="4000" dirty="0" smtClean="0"/>
              <a:t>kind.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</a:t>
            </a:r>
            <a:endParaRPr lang="ru-RU" sz="4000" dirty="0"/>
          </a:p>
        </p:txBody>
      </p:sp>
      <p:pic>
        <p:nvPicPr>
          <p:cNvPr id="4" name="Рисунок 3" descr="ааа 030.jpg"/>
          <p:cNvPicPr>
            <a:picLocks noChangeAspect="1"/>
          </p:cNvPicPr>
          <p:nvPr/>
        </p:nvPicPr>
        <p:blipFill>
          <a:blip r:embed="rId2" cstate="print"/>
          <a:srcRect l="6109" r="5310" b="6328"/>
          <a:stretch>
            <a:fillRect/>
          </a:stretch>
        </p:blipFill>
        <p:spPr>
          <a:xfrm>
            <a:off x="1366079" y="2204864"/>
            <a:ext cx="2269817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543925" cy="6126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</a:t>
            </a:r>
            <a:r>
              <a:rPr lang="en-US" sz="4000" dirty="0" smtClean="0"/>
              <a:t>The                         </a:t>
            </a:r>
            <a:r>
              <a:rPr lang="en-US" sz="4000" dirty="0" smtClean="0"/>
              <a:t>is nice </a:t>
            </a:r>
            <a:r>
              <a:rPr lang="en-US" sz="4000" dirty="0" smtClean="0"/>
              <a:t>and </a:t>
            </a:r>
            <a:r>
              <a:rPr lang="en-US" sz="4000" dirty="0" smtClean="0"/>
              <a:t>smart.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</a:t>
            </a:r>
            <a:endParaRPr lang="ru-RU" sz="4000" dirty="0"/>
          </a:p>
        </p:txBody>
      </p:sp>
      <p:pic>
        <p:nvPicPr>
          <p:cNvPr id="4" name="Рисунок 3" descr="ааа 0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700808"/>
            <a:ext cx="2476485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0"/>
            <a:ext cx="8543925" cy="650081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The                     </a:t>
            </a:r>
            <a:r>
              <a:rPr lang="en-US" sz="4000" dirty="0" smtClean="0"/>
              <a:t> is </a:t>
            </a:r>
            <a:r>
              <a:rPr lang="en-US" sz="4000" dirty="0" smtClean="0"/>
              <a:t>brave  and  </a:t>
            </a:r>
            <a:r>
              <a:rPr lang="en-US" sz="4000" dirty="0" smtClean="0"/>
              <a:t>strong.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</a:t>
            </a:r>
            <a:endParaRPr lang="ru-RU" sz="4000" dirty="0"/>
          </a:p>
        </p:txBody>
      </p:sp>
      <p:pic>
        <p:nvPicPr>
          <p:cNvPr id="4" name="Рисунок 3" descr="декабрь 2008 019.jpg"/>
          <p:cNvPicPr>
            <a:picLocks noChangeAspect="1"/>
          </p:cNvPicPr>
          <p:nvPr/>
        </p:nvPicPr>
        <p:blipFill>
          <a:blip r:embed="rId2" cstate="print"/>
          <a:srcRect l="10897" t="3632" r="4649"/>
          <a:stretch>
            <a:fillRect/>
          </a:stretch>
        </p:blipFill>
        <p:spPr>
          <a:xfrm>
            <a:off x="1619672" y="1916832"/>
            <a:ext cx="2232248" cy="191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686800" cy="584041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en-US" sz="4000" dirty="0" smtClean="0"/>
              <a:t>           </a:t>
            </a:r>
          </a:p>
          <a:p>
            <a:pPr>
              <a:buNone/>
            </a:pPr>
            <a:r>
              <a:rPr lang="en-US" sz="4000" dirty="0" smtClean="0"/>
              <a:t>               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en-US" sz="4000" dirty="0" smtClean="0"/>
              <a:t>The                             </a:t>
            </a:r>
            <a:r>
              <a:rPr lang="en-US" sz="4000" dirty="0" smtClean="0"/>
              <a:t>is  </a:t>
            </a:r>
            <a:r>
              <a:rPr lang="en-US" sz="4000" dirty="0" smtClean="0"/>
              <a:t>kind and </a:t>
            </a:r>
            <a:r>
              <a:rPr lang="en-US" sz="4000" dirty="0" smtClean="0"/>
              <a:t>sad.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</a:t>
            </a:r>
            <a:endParaRPr lang="ru-RU" sz="4000" dirty="0"/>
          </a:p>
        </p:txBody>
      </p:sp>
      <p:pic>
        <p:nvPicPr>
          <p:cNvPr id="4" name="Рисунок 3" descr="ааа 036.jpg"/>
          <p:cNvPicPr>
            <a:picLocks noChangeAspect="1"/>
          </p:cNvPicPr>
          <p:nvPr/>
        </p:nvPicPr>
        <p:blipFill>
          <a:blip r:embed="rId2" cstate="print"/>
          <a:srcRect l="5352" r="6337"/>
          <a:stretch>
            <a:fillRect/>
          </a:stretch>
        </p:blipFill>
        <p:spPr>
          <a:xfrm>
            <a:off x="1835696" y="1772816"/>
            <a:ext cx="2376264" cy="201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686800" cy="650081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The                is  </a:t>
            </a:r>
            <a:r>
              <a:rPr lang="en-US" sz="4000" dirty="0" smtClean="0"/>
              <a:t>merry and </a:t>
            </a:r>
            <a:r>
              <a:rPr lang="en-US" sz="4000" dirty="0" smtClean="0"/>
              <a:t>funny.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</a:t>
            </a:r>
            <a:endParaRPr lang="ru-RU" sz="4000" dirty="0"/>
          </a:p>
        </p:txBody>
      </p:sp>
      <p:pic>
        <p:nvPicPr>
          <p:cNvPr id="5" name="Рисунок 4" descr="15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8"/>
              </a:clrFrom>
              <a:clrTo>
                <a:srgbClr val="FDFE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1844824"/>
            <a:ext cx="1589496" cy="181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686800" cy="576897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en-US" sz="4000" dirty="0" smtClean="0"/>
              <a:t>               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Is it………?</a:t>
            </a:r>
            <a:endParaRPr lang="en-US" sz="4000" dirty="0" smtClean="0"/>
          </a:p>
          <a:p>
            <a:endParaRPr lang="en-US" sz="4000" dirty="0"/>
          </a:p>
          <a:p>
            <a:pPr>
              <a:buNone/>
            </a:pPr>
            <a:r>
              <a:rPr lang="en-US" sz="4000" dirty="0" smtClean="0"/>
              <a:t>               Can </a:t>
            </a:r>
            <a:r>
              <a:rPr lang="en-US" sz="4000" dirty="0" smtClean="0"/>
              <a:t>it….?</a:t>
            </a:r>
            <a:endParaRPr lang="ru-RU" sz="4000" dirty="0"/>
          </a:p>
        </p:txBody>
      </p:sp>
      <p:pic>
        <p:nvPicPr>
          <p:cNvPr id="4" name="Рисунок 3" descr="ааа 034.jpg"/>
          <p:cNvPicPr>
            <a:picLocks noChangeAspect="1"/>
          </p:cNvPicPr>
          <p:nvPr/>
        </p:nvPicPr>
        <p:blipFill>
          <a:blip r:embed="rId2" cstate="print"/>
          <a:srcRect l="4444"/>
          <a:stretch>
            <a:fillRect/>
          </a:stretch>
        </p:blipFill>
        <p:spPr>
          <a:xfrm>
            <a:off x="4865900" y="1700808"/>
            <a:ext cx="3738548" cy="2934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 класс Урок 43 Беседа о животных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класс Урок 43 Беседа о животных</Template>
  <TotalTime>204</TotalTime>
  <Words>154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 класс Урок 43 Беседа о животных</vt:lpstr>
      <vt:lpstr>Slide 1</vt:lpstr>
      <vt:lpstr>Slide 2</vt:lpstr>
      <vt:lpstr>Slide 3</vt:lpstr>
      <vt:lpstr>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 Урок 43</dc:title>
  <dc:creator>Шайдурова ВФ ГБОУ Школа№106</dc:creator>
  <cp:lastModifiedBy>acer</cp:lastModifiedBy>
  <cp:revision>19</cp:revision>
  <dcterms:created xsi:type="dcterms:W3CDTF">2011-01-28T20:28:03Z</dcterms:created>
  <dcterms:modified xsi:type="dcterms:W3CDTF">2015-03-31T17:38:05Z</dcterms:modified>
</cp:coreProperties>
</file>