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2" r:id="rId3"/>
    <p:sldId id="257" r:id="rId4"/>
    <p:sldId id="263" r:id="rId5"/>
    <p:sldId id="258" r:id="rId6"/>
    <p:sldId id="259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C02E4-F755-414B-B36B-19AB1D4C4A2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C114D9-8F59-43D8-A3CD-1E75476F54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5940" y="1916832"/>
            <a:ext cx="4088299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Учимся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читать.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буквы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акрытом типе слова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4,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М.З. Биболетова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43894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7200" b="1" dirty="0" smtClean="0"/>
              <a:t>Bob</a:t>
            </a:r>
          </a:p>
          <a:p>
            <a:pPr algn="ctr">
              <a:buNone/>
            </a:pPr>
            <a:r>
              <a:rPr lang="en-US" sz="7200" b="1" dirty="0" smtClean="0"/>
              <a:t>Tom</a:t>
            </a:r>
          </a:p>
          <a:p>
            <a:pPr algn="ctr">
              <a:buNone/>
            </a:pPr>
            <a:endParaRPr lang="ru-RU" sz="4000" dirty="0"/>
          </a:p>
        </p:txBody>
      </p:sp>
      <p:pic>
        <p:nvPicPr>
          <p:cNvPr id="4" name="Рисунок 3" descr="0_55cb_4b03dba4_-1-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420888"/>
            <a:ext cx="1875089" cy="2016224"/>
          </a:xfrm>
          <a:prstGeom prst="rect">
            <a:avLst/>
          </a:prstGeom>
        </p:spPr>
      </p:pic>
      <p:pic>
        <p:nvPicPr>
          <p:cNvPr id="5" name="Рисунок 4" descr="0_6ef5f_20f66180_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428868"/>
            <a:ext cx="1936236" cy="1936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</a:t>
            </a:r>
            <a:r>
              <a:rPr lang="ru-RU" sz="4800" b="1" dirty="0" smtClean="0"/>
              <a:t>а</a:t>
            </a:r>
            <a:r>
              <a:rPr lang="en-US" sz="4800" b="1" dirty="0" smtClean="0"/>
              <a:t> dog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 </a:t>
            </a:r>
            <a:r>
              <a:rPr lang="ru-RU" sz="4800" b="1" dirty="0" smtClean="0"/>
              <a:t>          </a:t>
            </a:r>
            <a:r>
              <a:rPr lang="ru-RU" sz="4800" b="1" dirty="0" smtClean="0"/>
              <a:t>а</a:t>
            </a:r>
            <a:r>
              <a:rPr lang="en-US" sz="4800" b="1" dirty="0" smtClean="0"/>
              <a:t> </a:t>
            </a:r>
            <a:r>
              <a:rPr lang="en-US" sz="4800" b="1" dirty="0" smtClean="0"/>
              <a:t>black dog</a:t>
            </a:r>
            <a:endParaRPr lang="ru-RU" sz="4800" b="1" dirty="0"/>
          </a:p>
        </p:txBody>
      </p:sp>
      <p:pic>
        <p:nvPicPr>
          <p:cNvPr id="4" name="Рисунок 3" descr="288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186" y="1556792"/>
            <a:ext cx="298953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ru-RU" sz="5400" b="1" dirty="0" smtClean="0"/>
              <a:t>      </a:t>
            </a:r>
            <a:r>
              <a:rPr lang="en-US" sz="5400" b="1" dirty="0" smtClean="0"/>
              <a:t>Bob’s </a:t>
            </a:r>
            <a:r>
              <a:rPr lang="en-US" sz="5400" b="1" dirty="0" smtClean="0"/>
              <a:t>dog</a:t>
            </a:r>
            <a:endParaRPr lang="ru-RU" sz="5400" b="1" dirty="0"/>
          </a:p>
        </p:txBody>
      </p:sp>
      <p:pic>
        <p:nvPicPr>
          <p:cNvPr id="4" name="Рисунок 3" descr="0_5c357_6085a891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556792"/>
            <a:ext cx="4166416" cy="3583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5400" b="1" dirty="0" smtClean="0"/>
              <a:t>а</a:t>
            </a:r>
            <a:r>
              <a:rPr lang="en-US" sz="5400" b="1" dirty="0" smtClean="0"/>
              <a:t> </a:t>
            </a:r>
            <a:r>
              <a:rPr lang="en-US" sz="5400" b="1" dirty="0" smtClean="0"/>
              <a:t>frog</a:t>
            </a:r>
          </a:p>
          <a:p>
            <a:pPr algn="ctr">
              <a:buNone/>
            </a:pPr>
            <a:r>
              <a:rPr lang="ru-RU" sz="5400" b="1" dirty="0" smtClean="0"/>
              <a:t>а</a:t>
            </a:r>
            <a:r>
              <a:rPr lang="en-US" sz="5400" b="1" dirty="0" smtClean="0"/>
              <a:t> </a:t>
            </a:r>
            <a:r>
              <a:rPr lang="en-US" sz="5400" b="1" dirty="0" smtClean="0"/>
              <a:t>big frog</a:t>
            </a:r>
            <a:endParaRPr lang="ru-RU" sz="5400" b="1" dirty="0"/>
          </a:p>
        </p:txBody>
      </p:sp>
      <p:pic>
        <p:nvPicPr>
          <p:cNvPr id="4" name="Рисунок 3" descr="tmb_otkritka-lyagushki_i_cherepahi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916832"/>
            <a:ext cx="2818572" cy="281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1484784"/>
            <a:ext cx="8229600" cy="438943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ru-RU" sz="5400" b="1" dirty="0" smtClean="0"/>
              <a:t>   </a:t>
            </a:r>
          </a:p>
          <a:p>
            <a:pPr>
              <a:buNone/>
            </a:pPr>
            <a:r>
              <a:rPr lang="ru-RU" sz="5400" b="1" dirty="0" smtClean="0"/>
              <a:t> </a:t>
            </a:r>
            <a:r>
              <a:rPr lang="ru-RU" sz="5400" b="1" dirty="0" smtClean="0"/>
              <a:t>    </a:t>
            </a:r>
            <a:r>
              <a:rPr lang="ru-RU" sz="5400" b="1" dirty="0" smtClean="0"/>
              <a:t>а</a:t>
            </a:r>
            <a:r>
              <a:rPr lang="en-US" sz="5400" b="1" dirty="0" smtClean="0"/>
              <a:t> </a:t>
            </a:r>
            <a:r>
              <a:rPr lang="en-US" sz="5400" b="1" dirty="0" smtClean="0"/>
              <a:t>cockerel</a:t>
            </a:r>
            <a:endParaRPr lang="ru-RU" sz="5400" b="1" dirty="0"/>
          </a:p>
        </p:txBody>
      </p:sp>
      <p:pic>
        <p:nvPicPr>
          <p:cNvPr id="4" name="Рисунок 3" descr="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26436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8229600" cy="438943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ru-RU" sz="4400" b="1" dirty="0" smtClean="0"/>
              <a:t>           </a:t>
            </a:r>
          </a:p>
          <a:p>
            <a:pPr>
              <a:buNone/>
            </a:pPr>
            <a:r>
              <a:rPr lang="ru-RU" sz="4400" b="1" dirty="0" smtClean="0"/>
              <a:t> </a:t>
            </a:r>
            <a:r>
              <a:rPr lang="ru-RU" sz="4400" b="1" dirty="0" smtClean="0"/>
              <a:t>              </a:t>
            </a:r>
            <a:r>
              <a:rPr lang="ru-RU" sz="4400" b="1" dirty="0" smtClean="0"/>
              <a:t>а </a:t>
            </a:r>
            <a:r>
              <a:rPr lang="en-US" sz="4400" b="1" dirty="0" smtClean="0"/>
              <a:t>clock</a:t>
            </a:r>
            <a:endParaRPr lang="en-US" sz="4400" b="1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0_340af_ddf467f9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340768"/>
            <a:ext cx="2340070" cy="3120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4389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Not</a:t>
            </a:r>
          </a:p>
          <a:p>
            <a:pPr algn="ctr">
              <a:buNone/>
            </a:pPr>
            <a:r>
              <a:rPr lang="en-US" sz="4000" b="1" dirty="0" smtClean="0"/>
              <a:t>On</a:t>
            </a:r>
          </a:p>
          <a:p>
            <a:pPr algn="ctr">
              <a:buNone/>
            </a:pPr>
            <a:r>
              <a:rPr lang="en-US" sz="4000" b="1" dirty="0" smtClean="0"/>
              <a:t>Stop</a:t>
            </a:r>
          </a:p>
          <a:p>
            <a:pPr algn="ctr">
              <a:buNone/>
            </a:pPr>
            <a:r>
              <a:rPr lang="en-US" sz="4000" b="1" dirty="0" smtClean="0"/>
              <a:t>Got,  has got</a:t>
            </a:r>
          </a:p>
          <a:p>
            <a:pPr algn="ctr">
              <a:buNone/>
            </a:pPr>
            <a:r>
              <a:rPr lang="en-US" sz="4000" b="1" dirty="0" smtClean="0"/>
              <a:t>Cannot</a:t>
            </a:r>
          </a:p>
          <a:p>
            <a:pPr algn="ctr">
              <a:buNone/>
            </a:pPr>
            <a:r>
              <a:rPr lang="en-US" sz="4000" b="1" dirty="0" smtClean="0"/>
              <a:t>clock</a:t>
            </a:r>
          </a:p>
          <a:p>
            <a:pPr algn="ctr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43894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/>
              <a:t>Thank you!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b="1" dirty="0" smtClean="0"/>
              <a:t>Well done!</a:t>
            </a:r>
            <a:endParaRPr lang="ru-RU" sz="4000" b="1" dirty="0"/>
          </a:p>
        </p:txBody>
      </p:sp>
      <p:pic>
        <p:nvPicPr>
          <p:cNvPr id="5" name="Рисунок 4" descr="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276872"/>
            <a:ext cx="3108960" cy="2331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Поток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Урок 44</dc:title>
  <dc:creator>Шайдурова ВФ ГБОУ Школа№106</dc:creator>
  <cp:lastModifiedBy>acer</cp:lastModifiedBy>
  <cp:revision>7</cp:revision>
  <dcterms:created xsi:type="dcterms:W3CDTF">2011-01-29T17:18:59Z</dcterms:created>
  <dcterms:modified xsi:type="dcterms:W3CDTF">2015-03-31T14:49:26Z</dcterms:modified>
</cp:coreProperties>
</file>