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D52-6B58-4045-9AEC-9C124DAA54C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8F0-47B7-4FA3-A60B-F6FB82491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D52-6B58-4045-9AEC-9C124DAA54C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8F0-47B7-4FA3-A60B-F6FB82491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D52-6B58-4045-9AEC-9C124DAA54C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8F0-47B7-4FA3-A60B-F6FB82491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D52-6B58-4045-9AEC-9C124DAA54C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8F0-47B7-4FA3-A60B-F6FB82491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D52-6B58-4045-9AEC-9C124DAA54C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8F0-47B7-4FA3-A60B-F6FB82491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D52-6B58-4045-9AEC-9C124DAA54C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8F0-47B7-4FA3-A60B-F6FB82491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D52-6B58-4045-9AEC-9C124DAA54C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8F0-47B7-4FA3-A60B-F6FB82491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D52-6B58-4045-9AEC-9C124DAA54C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8F0-47B7-4FA3-A60B-F6FB82491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D52-6B58-4045-9AEC-9C124DAA54C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8F0-47B7-4FA3-A60B-F6FB82491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D52-6B58-4045-9AEC-9C124DAA54C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8F0-47B7-4FA3-A60B-F6FB82491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D52-6B58-4045-9AEC-9C124DAA54C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8F0-47B7-4FA3-A60B-F6FB82491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62D52-6B58-4045-9AEC-9C124DAA54C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A18F0-47B7-4FA3-A60B-F6FB82491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76672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4466" y="4509120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2317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7870" y="1916832"/>
            <a:ext cx="716055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Чтение гласных в закрытом типе слога.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Составление предложений</a:t>
            </a:r>
          </a:p>
          <a:p>
            <a:pPr algn="ctr"/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класс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Урок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47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УМК М.З. Биболетова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42938"/>
            <a:ext cx="9144000" cy="56816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        </a:t>
            </a:r>
          </a:p>
          <a:p>
            <a:pPr>
              <a:buNone/>
            </a:pPr>
            <a:r>
              <a:rPr lang="en-US" sz="4000" dirty="0" smtClean="0"/>
              <a:t>              </a:t>
            </a:r>
            <a:endParaRPr lang="ru-RU" sz="4000" dirty="0" smtClean="0"/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</a:t>
            </a:r>
            <a:r>
              <a:rPr lang="en-US" sz="4000" dirty="0" smtClean="0"/>
              <a:t>  </a:t>
            </a:r>
            <a:r>
              <a:rPr lang="ru-RU" sz="4000" dirty="0" smtClean="0"/>
              <a:t>      </a:t>
            </a:r>
            <a:r>
              <a:rPr lang="en-US" sz="4000" dirty="0" smtClean="0"/>
              <a:t> Pigs,  swim,  Can?</a:t>
            </a:r>
          </a:p>
          <a:p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</a:t>
            </a:r>
            <a:r>
              <a:rPr lang="ru-RU" sz="4000" dirty="0" smtClean="0"/>
              <a:t>      </a:t>
            </a:r>
            <a:r>
              <a:rPr lang="en-US" sz="4000" dirty="0" smtClean="0"/>
              <a:t> Can pigs  swim?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313"/>
            <a:ext cx="8686800" cy="611028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Good  work!</a:t>
            </a:r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Thank  you!</a:t>
            </a:r>
            <a:endParaRPr lang="ru-RU" sz="4000" dirty="0"/>
          </a:p>
        </p:txBody>
      </p:sp>
      <p:pic>
        <p:nvPicPr>
          <p:cNvPr id="5" name="Рисунок 4" descr="morogeno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1714488"/>
            <a:ext cx="3672602" cy="2405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772816"/>
            <a:ext cx="713650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Содержание</a:t>
            </a:r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pPr marL="342900" indent="-342900">
              <a:buAutoNum type="arabicPeriod"/>
            </a:pPr>
            <a:r>
              <a:rPr lang="ru-RU" sz="2000" b="1" dirty="0" smtClean="0"/>
              <a:t>Чтение слов с буквами А, Е, </a:t>
            </a:r>
            <a:r>
              <a:rPr lang="en-US" sz="2000" b="1" dirty="0" smtClean="0"/>
              <a:t>I</a:t>
            </a:r>
            <a:r>
              <a:rPr lang="ru-RU" sz="2000" b="1" dirty="0"/>
              <a:t> </a:t>
            </a:r>
            <a:r>
              <a:rPr lang="ru-RU" sz="2000" b="1" dirty="0" smtClean="0"/>
              <a:t>+ тренировочное упражнение</a:t>
            </a:r>
          </a:p>
          <a:p>
            <a:pPr marL="342900" indent="-342900">
              <a:buAutoNum type="arabicPeriod"/>
            </a:pPr>
            <a:endParaRPr lang="ru-RU" sz="2000" b="1" dirty="0"/>
          </a:p>
          <a:p>
            <a:pPr marL="342900" indent="-342900">
              <a:buAutoNum type="arabicPeriod"/>
            </a:pPr>
            <a:endParaRPr lang="ru-RU" sz="2000" b="1" dirty="0" smtClean="0"/>
          </a:p>
          <a:p>
            <a:pPr marL="342900" indent="-342900">
              <a:buAutoNum type="arabicPeriod"/>
            </a:pPr>
            <a:r>
              <a:rPr lang="ru-RU" sz="2000" b="1" dirty="0" smtClean="0"/>
              <a:t>Составь предложения! </a:t>
            </a:r>
            <a:endParaRPr lang="ru-RU" sz="2000" b="1" dirty="0"/>
          </a:p>
        </p:txBody>
      </p:sp>
      <p:sp>
        <p:nvSpPr>
          <p:cNvPr id="5" name="Action Button: Forward or Next 4">
            <a:hlinkClick r:id="rId2" action="ppaction://hlinksldjump" highlightClick="1"/>
          </p:cNvPr>
          <p:cNvSpPr/>
          <p:nvPr/>
        </p:nvSpPr>
        <p:spPr>
          <a:xfrm>
            <a:off x="8316416" y="3068960"/>
            <a:ext cx="28803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4427984" y="4005064"/>
            <a:ext cx="28803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14375"/>
            <a:ext cx="8686800" cy="61436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 algn="ctr">
              <a:buNone/>
            </a:pPr>
            <a:r>
              <a:rPr lang="en-US" sz="4000" dirty="0" err="1" smtClean="0"/>
              <a:t>Aa</a:t>
            </a:r>
            <a:r>
              <a:rPr lang="en-US" sz="4000" dirty="0" smtClean="0"/>
              <a:t> </a:t>
            </a:r>
          </a:p>
          <a:p>
            <a:pPr marL="274320" lvl="8" indent="-274320" algn="ctr">
              <a:buClr>
                <a:schemeClr val="accent3"/>
              </a:buClr>
              <a:buSzPct val="95000"/>
              <a:buNone/>
            </a:pPr>
            <a:r>
              <a:rPr lang="en-US" sz="4000" dirty="0" smtClean="0"/>
              <a:t>  black            can</a:t>
            </a:r>
          </a:p>
          <a:p>
            <a:pPr algn="ctr">
              <a:buNone/>
            </a:pPr>
            <a:r>
              <a:rPr lang="en-US" sz="4000" dirty="0" smtClean="0"/>
              <a:t>   Ann             bad</a:t>
            </a:r>
          </a:p>
          <a:p>
            <a:pPr algn="ctr">
              <a:buNone/>
            </a:pPr>
            <a:r>
              <a:rPr lang="en-US" sz="4000" dirty="0" smtClean="0"/>
              <a:t>rabbit           hat</a:t>
            </a:r>
          </a:p>
          <a:p>
            <a:pPr algn="ctr">
              <a:buNone/>
            </a:pPr>
            <a:r>
              <a:rPr lang="en-US" sz="4000" dirty="0" smtClean="0"/>
              <a:t> fat                 bag</a:t>
            </a:r>
          </a:p>
          <a:p>
            <a:pPr algn="ctr">
              <a:buNone/>
            </a:pPr>
            <a:r>
              <a:rPr lang="en-US" sz="4000" dirty="0" smtClean="0"/>
              <a:t>  bad               and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686800" cy="5895975"/>
          </a:xfrm>
        </p:spPr>
        <p:txBody>
          <a:bodyPr>
            <a:normAutofit/>
          </a:bodyPr>
          <a:lstStyle/>
          <a:p>
            <a:pPr algn="ctr"/>
            <a:endParaRPr lang="en-US" sz="4300" dirty="0" smtClean="0"/>
          </a:p>
          <a:p>
            <a:pPr algn="ctr">
              <a:buNone/>
            </a:pPr>
            <a:r>
              <a:rPr lang="en-US" sz="4300" dirty="0" err="1" smtClean="0"/>
              <a:t>Ee</a:t>
            </a:r>
            <a:endParaRPr lang="en-US" sz="4300" dirty="0" smtClean="0"/>
          </a:p>
          <a:p>
            <a:pPr algn="ctr">
              <a:buNone/>
            </a:pPr>
            <a:r>
              <a:rPr lang="en-US" sz="4300" dirty="0" smtClean="0"/>
              <a:t>tennis            red</a:t>
            </a:r>
          </a:p>
          <a:p>
            <a:pPr algn="ctr">
              <a:buNone/>
            </a:pPr>
            <a:r>
              <a:rPr lang="en-US" sz="4300" dirty="0" smtClean="0"/>
              <a:t>pen                 hen</a:t>
            </a:r>
          </a:p>
          <a:p>
            <a:pPr algn="ctr">
              <a:buNone/>
            </a:pPr>
            <a:r>
              <a:rPr lang="en-US" sz="4300" dirty="0" smtClean="0"/>
              <a:t>seven             yes</a:t>
            </a:r>
          </a:p>
          <a:p>
            <a:pPr algn="ctr">
              <a:buNone/>
            </a:pPr>
            <a:r>
              <a:rPr lang="en-US" sz="4300" dirty="0" smtClean="0"/>
              <a:t>pencil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686800" cy="6038850"/>
          </a:xfrm>
        </p:spPr>
        <p:txBody>
          <a:bodyPr>
            <a:normAutofit/>
          </a:bodyPr>
          <a:lstStyle/>
          <a:p>
            <a:pPr algn="ctr"/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Ii</a:t>
            </a:r>
          </a:p>
          <a:p>
            <a:pPr algn="ctr">
              <a:buNone/>
            </a:pPr>
            <a:r>
              <a:rPr lang="en-US" sz="4000" dirty="0" smtClean="0"/>
              <a:t>big        stick</a:t>
            </a:r>
          </a:p>
          <a:p>
            <a:pPr algn="ctr">
              <a:buNone/>
            </a:pPr>
            <a:r>
              <a:rPr lang="en-US" sz="4000" dirty="0" smtClean="0"/>
              <a:t>sing     Nick</a:t>
            </a:r>
          </a:p>
          <a:p>
            <a:pPr algn="ctr">
              <a:buNone/>
            </a:pPr>
            <a:r>
              <a:rPr lang="en-US" sz="4000" dirty="0" smtClean="0"/>
              <a:t>pig        it is</a:t>
            </a:r>
          </a:p>
          <a:p>
            <a:pPr algn="ctr">
              <a:buNone/>
            </a:pPr>
            <a:r>
              <a:rPr lang="en-US" sz="4000" dirty="0" smtClean="0"/>
              <a:t>is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642937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  <a:p>
            <a:pPr algn="ctr">
              <a:buNone/>
            </a:pPr>
            <a:r>
              <a:rPr lang="en-US" sz="4000" b="1" dirty="0" smtClean="0"/>
              <a:t>Ann   yes  black  tennis  big  cat  </a:t>
            </a:r>
          </a:p>
          <a:p>
            <a:pPr algn="ctr">
              <a:buNone/>
            </a:pPr>
            <a:r>
              <a:rPr lang="en-US" sz="4000" b="1" dirty="0" smtClean="0"/>
              <a:t>rabbit  sing   pen  fat  grey  bad</a:t>
            </a:r>
          </a:p>
          <a:p>
            <a:pPr algn="ctr">
              <a:buNone/>
            </a:pPr>
            <a:r>
              <a:rPr lang="en-US" sz="4000" b="1" dirty="0" smtClean="0"/>
              <a:t>seven  pig is  can  it  and  red</a:t>
            </a:r>
          </a:p>
          <a:p>
            <a:pPr algn="ctr">
              <a:buNone/>
            </a:pPr>
            <a:r>
              <a:rPr lang="en-US" sz="4000" b="1" dirty="0" smtClean="0"/>
              <a:t>pencil  Nick  stick  hat  hen  bag 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 flipV="1">
            <a:off x="0" y="-214313"/>
            <a:ext cx="8229600" cy="2143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00063"/>
            <a:ext cx="8686800" cy="5824537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       </a:t>
            </a: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        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Составь  предложения!</a:t>
            </a:r>
          </a:p>
          <a:p>
            <a:endParaRPr lang="ru-RU" dirty="0" smtClean="0"/>
          </a:p>
          <a:p>
            <a:pPr algn="ctr">
              <a:buNone/>
            </a:pPr>
            <a:r>
              <a:rPr lang="en-US" sz="4000" dirty="0" smtClean="0"/>
              <a:t>big,   is,  cat,   fat,  His,  and.</a:t>
            </a:r>
          </a:p>
          <a:p>
            <a:pPr>
              <a:buNone/>
            </a:pPr>
            <a:r>
              <a:rPr lang="en-US" sz="4400" b="1" dirty="0" smtClean="0"/>
              <a:t>         </a:t>
            </a:r>
          </a:p>
          <a:p>
            <a:pPr>
              <a:buNone/>
            </a:pPr>
            <a:r>
              <a:rPr lang="en-US" sz="4400" b="1" dirty="0" smtClean="0"/>
              <a:t>         </a:t>
            </a:r>
            <a:r>
              <a:rPr lang="ru-RU" sz="4400" b="1" dirty="0" smtClean="0"/>
              <a:t>  </a:t>
            </a:r>
            <a:r>
              <a:rPr lang="en-US" sz="4000" dirty="0" smtClean="0"/>
              <a:t>His  cat is big and fat.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00063"/>
            <a:ext cx="8972550" cy="58245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 </a:t>
            </a:r>
          </a:p>
          <a:p>
            <a:pPr>
              <a:buNone/>
            </a:pPr>
            <a:r>
              <a:rPr lang="en-US" sz="4000" dirty="0" smtClean="0"/>
              <a:t>         </a:t>
            </a:r>
            <a:endParaRPr lang="ru-RU" sz="4000" dirty="0" smtClean="0"/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</a:t>
            </a:r>
            <a:r>
              <a:rPr lang="en-US" sz="4000" dirty="0" smtClean="0"/>
              <a:t>  grey,  is,  pig,  Ann’s,  not</a:t>
            </a:r>
          </a:p>
          <a:p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</a:t>
            </a:r>
            <a:r>
              <a:rPr lang="ru-RU" sz="4000" dirty="0" smtClean="0"/>
              <a:t>       </a:t>
            </a:r>
            <a:r>
              <a:rPr lang="en-US" sz="4000" dirty="0" smtClean="0"/>
              <a:t>Ann’s pig is not grey.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428625" y="428625"/>
            <a:ext cx="9572625" cy="5895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      </a:t>
            </a:r>
          </a:p>
          <a:p>
            <a:pPr>
              <a:buNone/>
            </a:pPr>
            <a:r>
              <a:rPr lang="en-US" sz="4000" dirty="0" smtClean="0"/>
              <a:t>         </a:t>
            </a:r>
            <a:endParaRPr lang="ru-RU" sz="4000" dirty="0" smtClean="0"/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</a:t>
            </a:r>
            <a:r>
              <a:rPr lang="en-US" sz="4000" dirty="0" smtClean="0"/>
              <a:t> Seven,  has got,  pens,  red,  Rick.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Rick has got seven red pens.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198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at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гласных, предложения</dc:title>
  <dc:creator>Шайдурова ВФ ГБОУ Школа№106</dc:creator>
  <cp:lastModifiedBy>acer</cp:lastModifiedBy>
  <cp:revision>14</cp:revision>
  <dcterms:created xsi:type="dcterms:W3CDTF">2015-03-31T15:27:37Z</dcterms:created>
  <dcterms:modified xsi:type="dcterms:W3CDTF">2015-03-31T19:52:01Z</dcterms:modified>
</cp:coreProperties>
</file>