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7632F-67FF-4531-8A83-440EA3326339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FEBBAA-F55C-4556-A7CA-BFF30AAF42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319" y="1916832"/>
            <a:ext cx="573554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Учимся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читать и рассказывать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животном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класс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47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УМК М.З. Биболетова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8258175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</a:t>
            </a:r>
            <a:r>
              <a:rPr lang="en-US" sz="6600" b="1" dirty="0" smtClean="0"/>
              <a:t>It is a cockerel.</a:t>
            </a:r>
            <a:endParaRPr lang="ru-RU" sz="6600" b="1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94" t="4156" r="13044" b="4422"/>
          <a:stretch>
            <a:fillRect/>
          </a:stretch>
        </p:blipFill>
        <p:spPr>
          <a:xfrm>
            <a:off x="6372200" y="1556792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258175" cy="55546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00B050"/>
                </a:solidFill>
              </a:rPr>
              <a:t>Speak about your  friend.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dc42e8a82d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3924300" cy="523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а 0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7383" t="4921" r="6476" b="11414"/>
          <a:stretch>
            <a:fillRect/>
          </a:stretch>
        </p:blipFill>
        <p:spPr>
          <a:xfrm>
            <a:off x="2411760" y="1412776"/>
            <a:ext cx="504056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а 0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4922" t="6562" b="6492"/>
          <a:stretch>
            <a:fillRect/>
          </a:stretch>
        </p:blipFill>
        <p:spPr>
          <a:xfrm>
            <a:off x="2195736" y="1340768"/>
            <a:ext cx="5563493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а 05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7706" r="3692" b="11414"/>
          <a:stretch>
            <a:fillRect/>
          </a:stretch>
        </p:blipFill>
        <p:spPr>
          <a:xfrm rot="16200000">
            <a:off x="2267744" y="1484783"/>
            <a:ext cx="518457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472488" cy="5840413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Рисунок 3" descr="a2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052736"/>
            <a:ext cx="3302130" cy="478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72488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00B050"/>
                </a:solidFill>
              </a:rPr>
              <a:t>Good Effort!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Thank You!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801501c6c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3927569" cy="257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62880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Содержание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1. Чтение загадок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2. Рассказы по картинкам</a:t>
            </a:r>
            <a:endParaRPr lang="ru-RU" sz="2400" b="1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6444208" y="285293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516216" y="3573016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57188"/>
            <a:ext cx="8748464" cy="576897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Угадай, кто у меня друг!</a:t>
            </a:r>
            <a:endParaRPr lang="ru-RU" sz="3600" b="1" dirty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6600" b="1" dirty="0" smtClean="0"/>
              <a:t>I have got a friend.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9144000" cy="55546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en-US" sz="6600" b="1" dirty="0" smtClean="0"/>
              <a:t>It is not angry.</a:t>
            </a:r>
          </a:p>
          <a:p>
            <a:pPr algn="ctr">
              <a:buNone/>
            </a:pPr>
            <a:r>
              <a:rPr lang="en-US" sz="6600" b="1" dirty="0"/>
              <a:t> </a:t>
            </a:r>
            <a:r>
              <a:rPr lang="en-US" sz="6600" b="1" dirty="0" smtClean="0"/>
              <a:t>It can’t run.</a:t>
            </a:r>
          </a:p>
          <a:p>
            <a:pPr>
              <a:buNone/>
            </a:pPr>
            <a:r>
              <a:rPr lang="ru-RU" sz="6600" b="1" dirty="0" smtClean="0"/>
              <a:t>       </a:t>
            </a:r>
            <a:r>
              <a:rPr lang="en-US" sz="6600" b="1" dirty="0" smtClean="0"/>
              <a:t>It can jump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785813" y="285750"/>
            <a:ext cx="9929813" cy="5840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    </a:t>
            </a:r>
          </a:p>
          <a:p>
            <a:pPr>
              <a:buNone/>
            </a:pPr>
            <a:r>
              <a:rPr lang="ru-RU" sz="6600" b="1" dirty="0" smtClean="0"/>
              <a:t>      </a:t>
            </a:r>
            <a:r>
              <a:rPr lang="en-US" sz="6600" b="1" dirty="0" smtClean="0"/>
              <a:t>It lives in the lake.</a:t>
            </a:r>
          </a:p>
          <a:p>
            <a:pPr>
              <a:buNone/>
            </a:pPr>
            <a:endParaRPr lang="en-US" sz="9600" b="1" dirty="0" smtClean="0"/>
          </a:p>
        </p:txBody>
      </p:sp>
      <p:pic>
        <p:nvPicPr>
          <p:cNvPr id="4" name="Рисунок 3" descr="Дача, август 2008г. 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36912"/>
            <a:ext cx="3707904" cy="278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686800" cy="54673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      </a:t>
            </a:r>
            <a:r>
              <a:rPr lang="en-US" sz="6600" b="1" dirty="0" smtClean="0"/>
              <a:t>It is green.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6261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      </a:t>
            </a:r>
            <a:r>
              <a:rPr lang="en-US" sz="6600" dirty="0" smtClean="0"/>
              <a:t>It’s a frog.</a:t>
            </a:r>
            <a:endParaRPr lang="ru-RU" sz="6600" dirty="0"/>
          </a:p>
        </p:txBody>
      </p:sp>
      <p:pic>
        <p:nvPicPr>
          <p:cNvPr id="4" name="Рисунок 3" descr="tmb_otkritka-lyagushki_i_cherepah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421614" cy="342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401050" cy="58404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en-US" sz="6600" b="1" dirty="0" smtClean="0"/>
              <a:t>I have got a friend.</a:t>
            </a:r>
          </a:p>
          <a:p>
            <a:pPr algn="ctr">
              <a:buNone/>
            </a:pPr>
            <a:r>
              <a:rPr lang="en-US" sz="6600" b="1" dirty="0" smtClean="0"/>
              <a:t>It is not very big.</a:t>
            </a:r>
          </a:p>
          <a:p>
            <a:pPr algn="ctr">
              <a:buNone/>
            </a:pPr>
            <a:r>
              <a:rPr lang="en-US" sz="6600" b="1" dirty="0" smtClean="0"/>
              <a:t>It’s not angry </a:t>
            </a:r>
          </a:p>
          <a:p>
            <a:pPr algn="ctr">
              <a:buNone/>
            </a:pPr>
            <a:r>
              <a:rPr lang="en-US" sz="6600" b="1" dirty="0" smtClean="0"/>
              <a:t>but it’s not kind.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01050" cy="57689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en-US" sz="6600" b="1" dirty="0" smtClean="0"/>
              <a:t>It’s brave but</a:t>
            </a:r>
          </a:p>
          <a:p>
            <a:pPr algn="ctr">
              <a:buNone/>
            </a:pPr>
            <a:r>
              <a:rPr lang="en-US" sz="6600" b="1" dirty="0" smtClean="0"/>
              <a:t> it’s not strong.</a:t>
            </a:r>
          </a:p>
          <a:p>
            <a:pPr algn="ctr">
              <a:buNone/>
            </a:pPr>
            <a:r>
              <a:rPr lang="en-US" sz="6600" b="1" dirty="0" smtClean="0"/>
              <a:t>It’s nice and merry.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141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 УРОК 47</dc:title>
  <dc:creator>Шайдурова ВФ ГБОУ Школа№106</dc:creator>
  <cp:lastModifiedBy>acer</cp:lastModifiedBy>
  <cp:revision>12</cp:revision>
  <dcterms:created xsi:type="dcterms:W3CDTF">2009-03-02T08:08:00Z</dcterms:created>
  <dcterms:modified xsi:type="dcterms:W3CDTF">2015-03-31T20:02:27Z</dcterms:modified>
</cp:coreProperties>
</file>