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66" r:id="rId5"/>
    <p:sldId id="259" r:id="rId6"/>
    <p:sldId id="261" r:id="rId7"/>
    <p:sldId id="260" r:id="rId8"/>
    <p:sldId id="268" r:id="rId9"/>
    <p:sldId id="269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D6CC3E-02BD-46B1-A3BE-4BC245D7FC42}" type="datetimeFigureOut">
              <a:rPr lang="ru-RU" smtClean="0"/>
              <a:pPr/>
              <a:t>31.03.2015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19AFE9-B152-4BDC-97FA-FB0B39893D0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4945" y="1916832"/>
            <a:ext cx="5970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Учимся читать.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Буква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Uu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 закрытом типе слога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класс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47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УМК М.З. Биболетова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214313" y="571500"/>
            <a:ext cx="9358313" cy="62865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6000" dirty="0" smtClean="0"/>
              <a:t> </a:t>
            </a:r>
          </a:p>
          <a:p>
            <a:pPr algn="ctr">
              <a:buNone/>
            </a:pPr>
            <a:r>
              <a:rPr lang="en-US" sz="9600" dirty="0" smtClean="0"/>
              <a:t> </a:t>
            </a:r>
            <a:r>
              <a:rPr lang="en-US" sz="9600" b="1" dirty="0" smtClean="0"/>
              <a:t>must</a:t>
            </a:r>
          </a:p>
          <a:p>
            <a:pPr algn="ctr">
              <a:buNone/>
            </a:pPr>
            <a:r>
              <a:rPr lang="en-US" sz="9600" b="1" dirty="0" smtClean="0"/>
              <a:t> ugly</a:t>
            </a:r>
          </a:p>
          <a:p>
            <a:pPr algn="ctr">
              <a:buNone/>
            </a:pPr>
            <a:r>
              <a:rPr lang="en-US" sz="9600" b="1" dirty="0" smtClean="0"/>
              <a:t>fun</a:t>
            </a:r>
          </a:p>
          <a:p>
            <a:pPr algn="ctr">
              <a:buNone/>
            </a:pPr>
            <a:r>
              <a:rPr lang="en-US" sz="9600" b="1" dirty="0" smtClean="0"/>
              <a:t>    hurry</a:t>
            </a:r>
            <a:endParaRPr lang="ru-RU" sz="9600" b="1" dirty="0" smtClean="0"/>
          </a:p>
          <a:p>
            <a:pPr>
              <a:buNone/>
            </a:pPr>
            <a:r>
              <a:rPr lang="en-US" sz="9600" b="1" dirty="0" smtClean="0"/>
              <a:t> </a:t>
            </a:r>
            <a:r>
              <a:rPr lang="ru-RU" sz="9600" b="1" dirty="0" smtClean="0"/>
              <a:t>                       </a:t>
            </a:r>
            <a:r>
              <a:rPr lang="en-US" sz="9600" b="1" dirty="0" smtClean="0"/>
              <a:t>    up</a:t>
            </a:r>
          </a:p>
          <a:p>
            <a:pPr>
              <a:buNone/>
            </a:pPr>
            <a:endParaRPr lang="en-US" sz="6000" b="1" dirty="0" smtClean="0"/>
          </a:p>
          <a:p>
            <a:pPr algn="ctr">
              <a:buNone/>
            </a:pPr>
            <a:endParaRPr lang="en-US" sz="6000" b="1" dirty="0" smtClean="0"/>
          </a:p>
          <a:p>
            <a:pPr>
              <a:buNone/>
            </a:pPr>
            <a:r>
              <a:rPr lang="en-US" dirty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329613" cy="57689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  </a:t>
            </a:r>
            <a:r>
              <a:rPr lang="en-US" sz="5400" b="1" dirty="0" smtClean="0"/>
              <a:t>funny</a:t>
            </a:r>
          </a:p>
          <a:p>
            <a:pPr algn="ctr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angry</a:t>
            </a:r>
          </a:p>
          <a:p>
            <a:pPr algn="ctr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merry</a:t>
            </a:r>
          </a:p>
          <a:p>
            <a:pPr algn="ctr">
              <a:buNone/>
            </a:pPr>
            <a:r>
              <a:rPr lang="en-US" sz="5400" b="1" dirty="0"/>
              <a:t> </a:t>
            </a:r>
            <a:r>
              <a:rPr lang="en-US" sz="5400" b="1" dirty="0" smtClean="0"/>
              <a:t> Tricky</a:t>
            </a:r>
          </a:p>
          <a:p>
            <a:pPr algn="ctr">
              <a:buNone/>
            </a:pPr>
            <a:r>
              <a:rPr lang="en-US" sz="5400" b="1" dirty="0" smtClean="0"/>
              <a:t>but</a:t>
            </a:r>
            <a:endParaRPr lang="ru-RU" sz="5400" b="1" dirty="0" smtClean="0"/>
          </a:p>
          <a:p>
            <a:pPr algn="ctr">
              <a:buNone/>
            </a:pP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6500" b="1" dirty="0" smtClean="0">
                <a:solidFill>
                  <a:srgbClr val="FF0000"/>
                </a:solidFill>
              </a:rPr>
              <a:t>First Class Work!</a:t>
            </a:r>
            <a:endParaRPr lang="en-US" sz="8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7800" b="1" dirty="0" smtClean="0">
                <a:solidFill>
                  <a:srgbClr val="00B050"/>
                </a:solidFill>
              </a:rPr>
              <a:t>Thank you!</a:t>
            </a:r>
            <a:endParaRPr lang="ru-RU" sz="7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33888_28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628801"/>
            <a:ext cx="3942278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1916832"/>
            <a:ext cx="55208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Чтение знакомых слов с буквой </a:t>
            </a:r>
            <a:r>
              <a:rPr lang="en-US" sz="2000" b="1" dirty="0" err="1" smtClean="0"/>
              <a:t>Uu</a:t>
            </a:r>
            <a:endParaRPr lang="ru-RU" sz="2000" b="1" dirty="0" smtClean="0"/>
          </a:p>
          <a:p>
            <a:pPr marL="342900" indent="-342900">
              <a:buAutoNum type="arabicPeriod"/>
            </a:pPr>
            <a:endParaRPr lang="ru-RU" sz="2000" b="1" dirty="0" smtClean="0"/>
          </a:p>
          <a:p>
            <a:pPr marL="342900" indent="-342900"/>
            <a:endParaRPr lang="ru-RU" sz="2000" b="1" dirty="0" smtClean="0"/>
          </a:p>
          <a:p>
            <a:pPr marL="342900" indent="-342900"/>
            <a:endParaRPr lang="ru-RU" sz="2000" b="1" dirty="0" smtClean="0"/>
          </a:p>
          <a:p>
            <a:r>
              <a:rPr lang="ru-RU" sz="2000" b="1" dirty="0" smtClean="0"/>
              <a:t>2.    Упражнения- чтение незнакомых слов</a:t>
            </a:r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020272" y="2780928"/>
            <a:ext cx="432048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7092280" y="4005064"/>
            <a:ext cx="432048" cy="3943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&amp;Bcy;&amp;iecy;&amp;gcy; &amp;pcy;&amp;ocy; &amp;ucy;&amp;tcy;&amp;rcy;&amp;acy;&amp;mcy;: &amp;pcy;&amp;ocy;&amp;lcy;&amp;softcy;&amp;zcy;&amp;acy; &amp;Ocy;&amp;pcy;&amp;icy;&amp;scy;&amp;acy;&amp;ncy;&amp;icy;&amp;yacy; &amp;dcy;&amp;icy;&amp;iecy;&amp;tcy;&amp;ycy;, &amp;mcy;&amp;iecy;&amp;ncy;&amp;yucy; &amp;dcy;&amp;lcy;&amp;yacy; &amp;pcy;&amp;ocy;&amp;khcy;&amp;ucy;&amp;dcy;&amp;iecy;&amp;ncy;&amp;icy;&amp;yacy; &amp;scy; &amp;rcy;&amp;iecy;&amp;tscy;&amp;iecy;&amp;pcy;&amp;tcy;&amp;acy;&amp;mcy;&amp;icy;, &amp;rcy;&amp;iecy;&amp;zcy;&amp;ucy;&amp;lcy;&amp;softcy;&amp;tcy;&amp;acy;&amp;tcy;&amp;ycy; &amp;icy; &amp;ocy;&amp;tcy;&amp;zcy;&amp;ycy;&amp;vcy;&amp;ycy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174801" cy="3174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2564904"/>
            <a:ext cx="22172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   run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9144000" cy="61436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600" b="1" dirty="0" smtClean="0"/>
          </a:p>
          <a:p>
            <a:pPr>
              <a:buNone/>
            </a:pPr>
            <a:endParaRPr lang="en-US" sz="6600" b="1" dirty="0" smtClean="0"/>
          </a:p>
          <a:p>
            <a:pPr>
              <a:buNone/>
            </a:pPr>
            <a:r>
              <a:rPr lang="en-US" sz="6600" b="1" dirty="0" smtClean="0"/>
              <a:t>         jump</a:t>
            </a:r>
            <a:endParaRPr lang="ru-RU" sz="6600" b="1" dirty="0"/>
          </a:p>
        </p:txBody>
      </p:sp>
      <p:pic>
        <p:nvPicPr>
          <p:cNvPr id="10242" name="Picture 2" descr="&amp;Scy;&amp;kcy;&amp;acy;&amp;chcy;&amp;acy;&amp;tcy;&amp;softcy; &amp;pcy;&amp;rcy;&amp;ycy;&amp;gcy;&amp;acy;&amp;tcy;&amp;soft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 cstate="print"/>
          <a:srcRect b="3511"/>
          <a:stretch>
            <a:fillRect/>
          </a:stretch>
        </p:blipFill>
        <p:spPr bwMode="auto">
          <a:xfrm>
            <a:off x="4427984" y="1340768"/>
            <a:ext cx="374441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472488" cy="5483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 </a:t>
            </a:r>
            <a:endParaRPr lang="ru-RU" sz="1200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       </a:t>
            </a:r>
            <a:r>
              <a:rPr lang="en-US" sz="8000" b="1" dirty="0" smtClean="0"/>
              <a:t>duck</a:t>
            </a:r>
            <a:endParaRPr lang="ru-RU" sz="1200" b="1" dirty="0"/>
          </a:p>
        </p:txBody>
      </p:sp>
      <p:pic>
        <p:nvPicPr>
          <p:cNvPr id="9218" name="Picture 2" descr="&amp;Icy;&amp;gcy;&amp;rcy;&amp;acy; &amp;vcy; &amp;scy;&amp;lcy;&amp;ocy;&amp;vcy;&amp;acy; &amp;scy; &amp;kcy;&amp;acy;&amp;rcy;&amp;tcy;&amp;icy;&amp;ncy;&amp;kcy;&amp;acy;&amp;mcy;&amp;icy; - &amp;Scy;&amp;tcy;&amp;rcy;&amp;acy;&amp;ncy;&amp;icy;&amp;tscy;&amp;acy; 203 - &amp;Dcy;&amp;rcy;&amp;ucy;&amp;gcy;&amp;ocy;&amp;jcy; &amp;Fcy;&amp;ocy;&amp;rcy;&amp;ucy;&amp;mcy; - &amp;Acy;&amp;ncy;…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4860032" y="2132856"/>
            <a:ext cx="39624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329613" cy="56975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         </a:t>
            </a:r>
            <a:r>
              <a:rPr lang="en-US" sz="6600" b="1" dirty="0" smtClean="0"/>
              <a:t>mum</a:t>
            </a:r>
            <a:endParaRPr lang="ru-RU" b="1" dirty="0"/>
          </a:p>
        </p:txBody>
      </p:sp>
      <p:pic>
        <p:nvPicPr>
          <p:cNvPr id="7170" name="Picture 2" descr="ღ ღ&amp;Vcy;&amp;ycy; &amp;mcy;&amp;ncy;&amp;iecy; &amp;dcy;&amp;ocy;&amp;rcy;&amp;ocy;&amp;gcy;&amp;icy;...ღ ღ&amp;Mcy;&amp;acy;&amp;mcy;&amp;acy; &amp;icy; &amp;Pcy;&amp;acy;&amp;pcy;&amp;acy;...ღ ღ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484784"/>
            <a:ext cx="3312368" cy="4255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401050" cy="5697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600" b="1" dirty="0" smtClean="0"/>
              <a:t> </a:t>
            </a:r>
            <a:r>
              <a:rPr lang="en-US" sz="6600" b="1" dirty="0" smtClean="0"/>
              <a:t> </a:t>
            </a:r>
            <a:endParaRPr lang="ru-RU" sz="6600" b="1" dirty="0" smtClean="0"/>
          </a:p>
          <a:p>
            <a:pPr>
              <a:buNone/>
            </a:pPr>
            <a:r>
              <a:rPr lang="ru-RU" sz="6600" b="1" dirty="0" smtClean="0"/>
              <a:t>     </a:t>
            </a:r>
            <a:r>
              <a:rPr lang="en-US" sz="6600" b="1" dirty="0" smtClean="0"/>
              <a:t>   funny</a:t>
            </a:r>
            <a:endParaRPr lang="ru-RU" sz="16600" b="1" dirty="0"/>
          </a:p>
        </p:txBody>
      </p:sp>
      <p:pic>
        <p:nvPicPr>
          <p:cNvPr id="8194" name="Picture 2" descr="prikolnaia_dievchonka &amp;Ncy;&amp;Ocy;&amp;Ocy;&amp;Scy; &amp;Mcy;&amp;iecy;&amp;tcy;&amp;ocy;&amp;dcy;&amp;icy;&amp;scy;&amp;tcy;&amp;acy;&amp;mcy;"/>
          <p:cNvPicPr>
            <a:picLocks noChangeAspect="1" noChangeArrowheads="1"/>
          </p:cNvPicPr>
          <p:nvPr/>
        </p:nvPicPr>
        <p:blipFill>
          <a:blip r:embed="rId2" cstate="print"/>
          <a:srcRect t="14062"/>
          <a:stretch>
            <a:fillRect/>
          </a:stretch>
        </p:blipFill>
        <p:spPr bwMode="auto">
          <a:xfrm>
            <a:off x="4572000" y="1556792"/>
            <a:ext cx="3922839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28625"/>
            <a:ext cx="8329613" cy="6429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9900" b="1" dirty="0" smtClean="0"/>
              <a:t> </a:t>
            </a:r>
            <a:r>
              <a:rPr lang="ru-RU" sz="19900" b="1" dirty="0" smtClean="0"/>
              <a:t>  </a:t>
            </a:r>
            <a:r>
              <a:rPr lang="en-US" sz="6600" b="1" dirty="0" smtClean="0"/>
              <a:t>bus </a:t>
            </a:r>
            <a:endParaRPr lang="ru-RU" sz="19900" b="1" dirty="0"/>
          </a:p>
        </p:txBody>
      </p:sp>
      <p:pic>
        <p:nvPicPr>
          <p:cNvPr id="6146" name="Picture 2" descr="&amp;YAcy;&amp;gcy;&amp;ocy;&amp;dcy;&amp;ncy;&amp;ycy; &amp;gcy;&amp;ocy;&amp;dcy;&amp;zhcy;&amp;icy; &amp;acy;&amp;vcy;&amp;tcy;&amp;ocy;&amp;bcy;&amp;ucy;&amp;scy;&amp;ycy; &amp;kcy;&amp;acy;&amp;rcy;&amp;tcy;&amp;icy;&amp;ncy;&amp;kcy;&amp;icy; &amp;dcy;&amp;lcy;&amp;yacy; &amp;dcy;&amp;iecy;&amp;tcy;&amp;iecy;&amp;jcy; &amp;Pcy;&amp;ocy;&amp;khcy;&amp;ucy;&amp;dcy;&amp;iecy;&amp;ncy;&amp;icy;&amp;iecy; - &amp;fcy;&amp;ocy;&amp;rcy;&amp;u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4296477" cy="322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401050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endParaRPr lang="ru-RU" sz="8000" b="1" dirty="0" smtClean="0"/>
          </a:p>
          <a:p>
            <a:pPr>
              <a:buNone/>
            </a:pPr>
            <a:r>
              <a:rPr lang="ru-RU" sz="8000" b="1" dirty="0" smtClean="0"/>
              <a:t>          </a:t>
            </a:r>
            <a:r>
              <a:rPr lang="en-US" sz="8000" b="1" dirty="0" smtClean="0"/>
              <a:t>Sun</a:t>
            </a:r>
            <a:endParaRPr lang="ru-RU" sz="8000" b="1" dirty="0"/>
          </a:p>
        </p:txBody>
      </p:sp>
      <p:pic>
        <p:nvPicPr>
          <p:cNvPr id="4" name="Рисунок 3" descr="f6f0509214a6a638cf9c646f5c9067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916832"/>
            <a:ext cx="3170062" cy="317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94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  УРОК 47</dc:title>
  <dc:creator>Шайдурова ВФ ГБОУ Школа№106</dc:creator>
  <cp:lastModifiedBy>acer</cp:lastModifiedBy>
  <cp:revision>5</cp:revision>
  <dcterms:created xsi:type="dcterms:W3CDTF">2009-03-02T07:16:34Z</dcterms:created>
  <dcterms:modified xsi:type="dcterms:W3CDTF">2015-03-31T12:28:26Z</dcterms:modified>
</cp:coreProperties>
</file>