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D93CA4-3249-452B-A616-FC5BA5266F2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74CC08-B252-470E-AB57-61284CE07C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466" y="4509120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49280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7645" y="1916832"/>
            <a:ext cx="47448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Личные местоимения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класс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48,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УМК М.З. Биболетова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            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Замени </a:t>
            </a:r>
            <a:r>
              <a:rPr lang="ru-RU" b="1" dirty="0" smtClean="0">
                <a:solidFill>
                  <a:srgbClr val="00B050"/>
                </a:solidFill>
              </a:rPr>
              <a:t>выделенные слова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  местоимения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/>
              <a:t>   </a:t>
            </a:r>
          </a:p>
          <a:p>
            <a:pPr>
              <a:buNone/>
            </a:pPr>
            <a:r>
              <a:rPr lang="ru-RU" sz="6600" b="1" dirty="0" smtClean="0"/>
              <a:t> </a:t>
            </a:r>
            <a:r>
              <a:rPr lang="ru-RU" sz="6600" b="1" dirty="0" smtClean="0"/>
              <a:t>   </a:t>
            </a:r>
            <a:r>
              <a:rPr lang="ru-RU" sz="6600" b="1" dirty="0" smtClean="0"/>
              <a:t> </a:t>
            </a:r>
            <a:r>
              <a:rPr lang="en-US" sz="6600" b="1" dirty="0" smtClean="0"/>
              <a:t>He </a:t>
            </a:r>
            <a:r>
              <a:rPr lang="en-US" sz="6600" b="1" dirty="0" smtClean="0"/>
              <a:t>is Jim.</a:t>
            </a:r>
            <a:endParaRPr lang="ru-RU" sz="6600" b="1" dirty="0"/>
          </a:p>
        </p:txBody>
      </p:sp>
      <p:pic>
        <p:nvPicPr>
          <p:cNvPr id="4" name="Рисунок 3" descr="декабрь 2008 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785926"/>
            <a:ext cx="3589741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472488" cy="526891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r>
              <a:rPr lang="ru-RU" sz="6600" b="1" dirty="0" smtClean="0"/>
              <a:t>      </a:t>
            </a:r>
            <a:r>
              <a:rPr lang="en-US" sz="6600" b="1" dirty="0" smtClean="0"/>
              <a:t>She </a:t>
            </a:r>
            <a:r>
              <a:rPr lang="en-US" sz="6600" b="1" dirty="0" smtClean="0"/>
              <a:t>is Jill.</a:t>
            </a:r>
            <a:endParaRPr lang="ru-RU" sz="6600" b="1" dirty="0"/>
          </a:p>
        </p:txBody>
      </p:sp>
      <p:pic>
        <p:nvPicPr>
          <p:cNvPr id="4" name="Рисунок 3" descr="декабрь 2008 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24744"/>
            <a:ext cx="3161114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785813"/>
            <a:ext cx="8929687" cy="57864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Jim</a:t>
            </a:r>
            <a:r>
              <a:rPr lang="en-US" sz="5400" b="1" dirty="0" smtClean="0"/>
              <a:t> has got a dog.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He</a:t>
            </a:r>
            <a:endParaRPr lang="en-US" sz="5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The dog </a:t>
            </a:r>
            <a:r>
              <a:rPr lang="en-US" sz="5400" b="1" dirty="0" smtClean="0"/>
              <a:t>is </a:t>
            </a:r>
          </a:p>
          <a:p>
            <a:pPr>
              <a:buNone/>
            </a:pPr>
            <a:r>
              <a:rPr lang="en-US" sz="5400" b="1" dirty="0" smtClean="0"/>
              <a:t>red.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C00000"/>
                </a:solidFill>
              </a:rPr>
              <a:t>It</a:t>
            </a:r>
            <a:r>
              <a:rPr lang="en-US" sz="5400" b="1" dirty="0" smtClean="0"/>
              <a:t> is red.</a:t>
            </a:r>
          </a:p>
        </p:txBody>
      </p:sp>
      <p:pic>
        <p:nvPicPr>
          <p:cNvPr id="4" name="Рисунок 3" descr="декабрь 2008 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47" y="1857364"/>
            <a:ext cx="4667253" cy="3500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472488" cy="63579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</a:t>
            </a:r>
            <a:r>
              <a:rPr lang="en-US" sz="6000" b="1" dirty="0" smtClean="0">
                <a:solidFill>
                  <a:srgbClr val="FF0000"/>
                </a:solidFill>
              </a:rPr>
              <a:t>Jill</a:t>
            </a:r>
            <a:r>
              <a:rPr lang="en-US" sz="6000" b="1" dirty="0" smtClean="0"/>
              <a:t> </a:t>
            </a:r>
            <a:r>
              <a:rPr lang="en-US" sz="6000" b="1" dirty="0" smtClean="0"/>
              <a:t>has got a cat.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</a:t>
            </a:r>
            <a:r>
              <a:rPr lang="en-US" sz="6000" b="1" dirty="0" smtClean="0">
                <a:solidFill>
                  <a:srgbClr val="FF0000"/>
                </a:solidFill>
              </a:rPr>
              <a:t>She</a:t>
            </a:r>
            <a:endParaRPr lang="en-US" sz="6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</a:t>
            </a:r>
            <a:r>
              <a:rPr lang="en-US" sz="6000" b="1" dirty="0" smtClean="0">
                <a:solidFill>
                  <a:srgbClr val="FF0000"/>
                </a:solidFill>
              </a:rPr>
              <a:t>The </a:t>
            </a:r>
            <a:r>
              <a:rPr lang="en-US" sz="6000" b="1" dirty="0" smtClean="0">
                <a:solidFill>
                  <a:srgbClr val="FF0000"/>
                </a:solidFill>
              </a:rPr>
              <a:t>cat </a:t>
            </a:r>
            <a:r>
              <a:rPr lang="en-US" sz="6000" b="1" dirty="0" smtClean="0"/>
              <a:t>is grey.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</a:t>
            </a:r>
            <a:r>
              <a:rPr lang="en-US" sz="6000" b="1" dirty="0" smtClean="0">
                <a:solidFill>
                  <a:srgbClr val="FF0000"/>
                </a:solidFill>
              </a:rPr>
              <a:t>It</a:t>
            </a:r>
            <a:r>
              <a:rPr lang="en-US" sz="6000" b="1" dirty="0" smtClean="0"/>
              <a:t> </a:t>
            </a:r>
            <a:r>
              <a:rPr lang="en-US" sz="6000" b="1" dirty="0" smtClean="0"/>
              <a:t>is grey.</a:t>
            </a:r>
            <a:endParaRPr lang="ru-RU" sz="6000" b="1" dirty="0"/>
          </a:p>
        </p:txBody>
      </p:sp>
      <p:pic>
        <p:nvPicPr>
          <p:cNvPr id="4" name="Рисунок 3" descr="декабрь 2008 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699688"/>
            <a:ext cx="2520280" cy="336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869165" cy="5411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</a:t>
            </a:r>
            <a:endParaRPr lang="ru-RU" sz="5400" dirty="0" smtClean="0"/>
          </a:p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The </a:t>
            </a:r>
            <a:r>
              <a:rPr lang="en-US" sz="4800" b="1" dirty="0" smtClean="0">
                <a:solidFill>
                  <a:srgbClr val="FF0000"/>
                </a:solidFill>
              </a:rPr>
              <a:t>dog and the cat </a:t>
            </a:r>
            <a:r>
              <a:rPr lang="en-US" sz="4800" b="1" dirty="0" smtClean="0"/>
              <a:t>can</a:t>
            </a:r>
            <a:r>
              <a:rPr lang="ru-RU" sz="4800" b="1" dirty="0" smtClean="0"/>
              <a:t> </a:t>
            </a:r>
            <a:r>
              <a:rPr lang="en-US" sz="4800" b="1" dirty="0" smtClean="0"/>
              <a:t>jump</a:t>
            </a:r>
            <a:r>
              <a:rPr lang="en-US" sz="4800" dirty="0" smtClean="0"/>
              <a:t>.</a:t>
            </a:r>
          </a:p>
          <a:p>
            <a:pPr>
              <a:buNone/>
            </a:pPr>
            <a:r>
              <a:rPr lang="ru-RU" sz="5400" dirty="0" smtClean="0"/>
              <a:t>       </a:t>
            </a:r>
            <a:r>
              <a:rPr lang="en-US" sz="5400" b="1" dirty="0" smtClean="0">
                <a:solidFill>
                  <a:srgbClr val="FF0000"/>
                </a:solidFill>
              </a:rPr>
              <a:t>They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декабрь 2008 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36912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686800" cy="55546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rgbClr val="00B050"/>
                </a:solidFill>
              </a:rPr>
              <a:t>Good Effort!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71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7100" b="1" dirty="0" smtClean="0">
                <a:solidFill>
                  <a:srgbClr val="00B050"/>
                </a:solidFill>
              </a:rPr>
              <a:t>Thank you!</a:t>
            </a:r>
            <a:endParaRPr lang="ru-RU" sz="71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801501c6c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4714908" cy="30941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700808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Содержание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pPr marL="342900" indent="-342900"/>
            <a:r>
              <a:rPr lang="ru-RU" sz="2400" b="1" dirty="0" smtClean="0"/>
              <a:t>1. Введение местоимений</a:t>
            </a:r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>
              <a:buAutoNum type="arabicPeriod"/>
            </a:pPr>
            <a:endParaRPr lang="ru-RU" sz="2400" b="1" dirty="0" smtClean="0"/>
          </a:p>
          <a:p>
            <a:pPr marL="342900" indent="-342900"/>
            <a:r>
              <a:rPr lang="ru-RU" sz="2400" b="1" dirty="0" smtClean="0"/>
              <a:t>2.  Интерактивные упражнения</a:t>
            </a:r>
            <a:endParaRPr lang="ru-RU" sz="2400" b="1" dirty="0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6372200" y="2924944"/>
            <a:ext cx="43204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6444208" y="4005064"/>
            <a:ext cx="43204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258175" cy="5268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b="1" dirty="0"/>
              <a:t> 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       </a:t>
            </a:r>
            <a:r>
              <a:rPr lang="en-US" sz="9600" b="1" dirty="0" smtClean="0"/>
              <a:t>I      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</a:rPr>
              <a:t>      </a:t>
            </a:r>
            <a:r>
              <a:rPr lang="ru-RU" sz="9600" b="1" dirty="0" smtClean="0">
                <a:solidFill>
                  <a:srgbClr val="002060"/>
                </a:solidFill>
              </a:rPr>
              <a:t>я</a:t>
            </a:r>
            <a:endParaRPr lang="en-US" sz="9600" b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img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3630564" cy="389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401050" cy="51260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b="1" dirty="0" smtClean="0"/>
              <a:t> 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 </a:t>
            </a:r>
            <a:r>
              <a:rPr lang="ru-RU" sz="9600" b="1" dirty="0" smtClean="0"/>
              <a:t>     </a:t>
            </a:r>
            <a:r>
              <a:rPr lang="en-US" sz="6600" b="1" dirty="0" smtClean="0"/>
              <a:t>He</a:t>
            </a:r>
            <a:r>
              <a:rPr lang="ru-RU" sz="6600" b="1" dirty="0" smtClean="0"/>
              <a:t>  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        он</a:t>
            </a:r>
            <a:endParaRPr lang="ru-RU" sz="9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декабрь 2008 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350727" cy="4467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8329613" cy="519747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en-US" sz="6600" b="1" dirty="0" smtClean="0"/>
              <a:t>she</a:t>
            </a:r>
            <a:r>
              <a:rPr lang="ru-RU" sz="6600" b="1" dirty="0" smtClean="0"/>
              <a:t> </a:t>
            </a:r>
            <a:r>
              <a:rPr lang="en-US" sz="6600" b="1" dirty="0" smtClean="0"/>
              <a:t> </a:t>
            </a:r>
            <a:endParaRPr lang="ru-RU" sz="6600" b="1" dirty="0" smtClean="0"/>
          </a:p>
          <a:p>
            <a:pPr>
              <a:buNone/>
            </a:pPr>
            <a:r>
              <a:rPr lang="ru-RU" sz="6600" b="1" dirty="0" smtClean="0"/>
              <a:t> </a:t>
            </a:r>
            <a:r>
              <a:rPr lang="ru-RU" sz="6600" b="1" dirty="0" smtClean="0"/>
              <a:t>        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она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декабрь 2008 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916832"/>
            <a:ext cx="3482584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813"/>
            <a:ext cx="8329613" cy="5340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1500" b="1" dirty="0" smtClean="0"/>
              <a:t> </a:t>
            </a:r>
            <a:r>
              <a:rPr lang="ru-RU" sz="11500" b="1" dirty="0" smtClean="0"/>
              <a:t>      </a:t>
            </a:r>
          </a:p>
          <a:p>
            <a:pPr>
              <a:buNone/>
            </a:pPr>
            <a:r>
              <a:rPr lang="ru-RU" sz="11500" b="1" dirty="0" smtClean="0"/>
              <a:t> </a:t>
            </a:r>
            <a:r>
              <a:rPr lang="ru-RU" sz="11500" b="1" dirty="0" smtClean="0"/>
              <a:t>       </a:t>
            </a:r>
            <a:r>
              <a:rPr lang="en-US" sz="8800" b="1" dirty="0" smtClean="0"/>
              <a:t>it</a:t>
            </a:r>
            <a:r>
              <a:rPr lang="en-US" sz="6600" b="1" dirty="0" smtClean="0"/>
              <a:t>  </a:t>
            </a:r>
            <a:endParaRPr lang="ru-RU" sz="11500" b="1" dirty="0"/>
          </a:p>
        </p:txBody>
      </p:sp>
      <p:pic>
        <p:nvPicPr>
          <p:cNvPr id="5" name="Рисунок 4" descr="ааа 029.jpg"/>
          <p:cNvPicPr>
            <a:picLocks noChangeAspect="1"/>
          </p:cNvPicPr>
          <p:nvPr/>
        </p:nvPicPr>
        <p:blipFill>
          <a:blip r:embed="rId2" cstate="print"/>
          <a:srcRect l="6352" t="10084" r="5015" b="9973"/>
          <a:stretch>
            <a:fillRect/>
          </a:stretch>
        </p:blipFill>
        <p:spPr>
          <a:xfrm>
            <a:off x="4644008" y="2492896"/>
            <a:ext cx="3744416" cy="253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V="1">
            <a:off x="0" y="214313"/>
            <a:ext cx="8229600" cy="603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401050" cy="555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</a:t>
            </a:r>
            <a:endParaRPr lang="ru-RU" sz="6600" dirty="0" smtClean="0"/>
          </a:p>
          <a:p>
            <a:pPr>
              <a:buNone/>
            </a:pPr>
            <a:r>
              <a:rPr lang="ru-RU" sz="6600" b="1" dirty="0" smtClean="0"/>
              <a:t> </a:t>
            </a:r>
            <a:r>
              <a:rPr lang="ru-RU" sz="6600" b="1" dirty="0" smtClean="0"/>
              <a:t>           </a:t>
            </a:r>
            <a:r>
              <a:rPr lang="en-US" sz="6600" b="1" dirty="0" smtClean="0"/>
              <a:t>we </a:t>
            </a:r>
            <a:endParaRPr lang="en-US" sz="6600" b="1" dirty="0" smtClean="0"/>
          </a:p>
          <a:p>
            <a:pPr>
              <a:buNone/>
            </a:pPr>
            <a:r>
              <a:rPr lang="ru-RU" sz="6600" b="1" dirty="0" smtClean="0"/>
              <a:t>            </a:t>
            </a:r>
            <a:r>
              <a:rPr lang="ru-RU" sz="6600" b="1" dirty="0" smtClean="0">
                <a:solidFill>
                  <a:srgbClr val="002060"/>
                </a:solidFill>
              </a:rPr>
              <a:t>мы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Копия январь 2009 036.jpg"/>
          <p:cNvPicPr>
            <a:picLocks noChangeAspect="1"/>
          </p:cNvPicPr>
          <p:nvPr/>
        </p:nvPicPr>
        <p:blipFill>
          <a:blip r:embed="rId2" cstate="print"/>
          <a:srcRect l="20043"/>
          <a:stretch>
            <a:fillRect/>
          </a:stretch>
        </p:blipFill>
        <p:spPr>
          <a:xfrm>
            <a:off x="4644008" y="1196752"/>
            <a:ext cx="4283968" cy="4018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258175" cy="555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/>
              <a:t> </a:t>
            </a:r>
            <a:endParaRPr lang="ru-RU" sz="6600" dirty="0" smtClean="0"/>
          </a:p>
          <a:p>
            <a:pPr>
              <a:buNone/>
            </a:pPr>
            <a:r>
              <a:rPr lang="ru-RU" sz="6600" b="1" dirty="0" smtClean="0"/>
              <a:t> </a:t>
            </a:r>
            <a:r>
              <a:rPr lang="ru-RU" sz="6600" b="1" dirty="0" smtClean="0"/>
              <a:t>      </a:t>
            </a:r>
            <a:r>
              <a:rPr lang="en-US" sz="6600" b="1" dirty="0" smtClean="0"/>
              <a:t>you  </a:t>
            </a:r>
            <a:endParaRPr lang="en-US" sz="6600" b="1" dirty="0" smtClean="0"/>
          </a:p>
          <a:p>
            <a:pPr>
              <a:buNone/>
            </a:pPr>
            <a:r>
              <a:rPr lang="ru-RU" sz="6600" b="1" dirty="0"/>
              <a:t> </a:t>
            </a:r>
            <a:r>
              <a:rPr lang="ru-RU" sz="6600" b="1" dirty="0" smtClean="0"/>
              <a:t>   </a:t>
            </a:r>
            <a:r>
              <a:rPr lang="ru-RU" sz="6600" b="1" dirty="0" smtClean="0">
                <a:solidFill>
                  <a:srgbClr val="002060"/>
                </a:solidFill>
              </a:rPr>
              <a:t>ты</a:t>
            </a:r>
            <a:r>
              <a:rPr lang="ru-RU" sz="6600" b="1" dirty="0" smtClean="0">
                <a:solidFill>
                  <a:srgbClr val="002060"/>
                </a:solidFill>
              </a:rPr>
              <a:t>, вы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я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412776"/>
            <a:ext cx="5048253" cy="37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57250"/>
            <a:ext cx="8472488" cy="52689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 </a:t>
            </a:r>
            <a:endParaRPr lang="ru-RU" sz="6600" dirty="0" smtClean="0"/>
          </a:p>
          <a:p>
            <a:pPr>
              <a:buNone/>
            </a:pPr>
            <a:r>
              <a:rPr lang="ru-RU" sz="6600" b="1" dirty="0" smtClean="0"/>
              <a:t>         </a:t>
            </a:r>
            <a:r>
              <a:rPr lang="en-US" sz="6600" b="1" dirty="0" smtClean="0"/>
              <a:t>they  </a:t>
            </a:r>
            <a:endParaRPr lang="ru-RU" sz="6600" b="1" dirty="0" smtClean="0"/>
          </a:p>
          <a:p>
            <a:pPr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        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они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риезд англичан-2009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844824"/>
            <a:ext cx="4953002" cy="3714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139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ы</vt:lpstr>
      <vt:lpstr>Slide 8</vt:lpstr>
      <vt:lpstr>Slide 9</vt:lpstr>
      <vt:lpstr>              Замени выделенные слова  на  местоимения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 Урок 48</dc:title>
  <dc:creator>Шайдурова ВФ ГБОУ Школа№106</dc:creator>
  <cp:lastModifiedBy>acer</cp:lastModifiedBy>
  <cp:revision>3</cp:revision>
  <dcterms:created xsi:type="dcterms:W3CDTF">2009-03-04T17:42:29Z</dcterms:created>
  <dcterms:modified xsi:type="dcterms:W3CDTF">2015-03-31T05:03:11Z</dcterms:modified>
</cp:coreProperties>
</file>