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63F-B378-4087-8B19-EBDBE359909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35F4-AF25-4501-9386-FC0936B39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63F-B378-4087-8B19-EBDBE359909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35F4-AF25-4501-9386-FC0936B39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63F-B378-4087-8B19-EBDBE359909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35F4-AF25-4501-9386-FC0936B39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63F-B378-4087-8B19-EBDBE359909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35F4-AF25-4501-9386-FC0936B39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63F-B378-4087-8B19-EBDBE359909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35F4-AF25-4501-9386-FC0936B39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63F-B378-4087-8B19-EBDBE359909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35F4-AF25-4501-9386-FC0936B39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63F-B378-4087-8B19-EBDBE359909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35F4-AF25-4501-9386-FC0936B39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63F-B378-4087-8B19-EBDBE359909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35F4-AF25-4501-9386-FC0936B39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63F-B378-4087-8B19-EBDBE359909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35F4-AF25-4501-9386-FC0936B39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63F-B378-4087-8B19-EBDBE359909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435F4-AF25-4501-9386-FC0936B393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5363F-B378-4087-8B19-EBDBE359909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7435F4-AF25-4501-9386-FC0936B393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435363F-B378-4087-8B19-EBDBE3599096}" type="datetimeFigureOut">
              <a:rPr lang="ru-RU" smtClean="0"/>
              <a:pPr/>
              <a:t>30.03.2015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7435F4-AF25-4501-9386-FC0936B393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39752" y="476672"/>
            <a:ext cx="4741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Презентация по английскому языку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24466" y="4509120"/>
            <a:ext cx="461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Шайдурова Валентина Федоровна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Учитель английского языка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ГБОУ «Школа №106»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03848" y="5949280"/>
            <a:ext cx="23176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Санкт-Петербург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2015</a:t>
            </a:r>
            <a:endParaRPr lang="ru-RU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51323" y="1916832"/>
            <a:ext cx="5737533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Чтение слов . Прилагательные</a:t>
            </a:r>
            <a:endParaRPr lang="ru-RU" sz="24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2класс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55, 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УМК М.З. Биболетова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/>
              <a:t>funny</a:t>
            </a:r>
            <a:endParaRPr lang="ru-RU" sz="5400" b="1" dirty="0"/>
          </a:p>
        </p:txBody>
      </p:sp>
      <p:pic>
        <p:nvPicPr>
          <p:cNvPr id="4" name="Рисунок 3" descr="0_32db0_1226fd4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8860" y="3071810"/>
            <a:ext cx="4249723" cy="28260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229600" cy="56816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    </a:t>
            </a:r>
            <a:endParaRPr lang="ru-RU" sz="4000" dirty="0" smtClean="0"/>
          </a:p>
          <a:p>
            <a:pPr>
              <a:buNone/>
            </a:pPr>
            <a:r>
              <a:rPr lang="ru-RU" sz="4000" dirty="0" smtClean="0"/>
              <a:t>       </a:t>
            </a:r>
            <a:r>
              <a:rPr lang="en-US" sz="4000" dirty="0" smtClean="0"/>
              <a:t>sad                          </a:t>
            </a:r>
            <a:r>
              <a:rPr lang="en-US" sz="4000" dirty="0" smtClean="0"/>
              <a:t>merry                              </a:t>
            </a:r>
          </a:p>
          <a:p>
            <a:pPr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strong                     brave</a:t>
            </a:r>
          </a:p>
          <a:p>
            <a:pPr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funny                      nice</a:t>
            </a:r>
          </a:p>
          <a:p>
            <a:pPr>
              <a:buNone/>
            </a:pPr>
            <a:r>
              <a:rPr lang="en-US" sz="4000" dirty="0" smtClean="0"/>
              <a:t>      angry                       bad</a:t>
            </a:r>
          </a:p>
          <a:p>
            <a:pPr>
              <a:buNone/>
            </a:pPr>
            <a:r>
              <a:rPr lang="en-US" sz="4000" dirty="0" smtClean="0"/>
              <a:t>      lazy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428625"/>
            <a:ext cx="8686800" cy="5697538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Excellent!</a:t>
            </a:r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en-US" dirty="0"/>
          </a:p>
          <a:p>
            <a:pPr algn="ctr">
              <a:buNone/>
            </a:pPr>
            <a:endParaRPr lang="en-US" sz="4800" dirty="0" smtClean="0"/>
          </a:p>
          <a:p>
            <a:pPr algn="ctr">
              <a:buNone/>
            </a:pPr>
            <a:endParaRPr lang="en-US" sz="5400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en-US" sz="5400" dirty="0" smtClean="0">
                <a:solidFill>
                  <a:srgbClr val="FF0000"/>
                </a:solidFill>
              </a:rPr>
              <a:t>Thank you!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0_c7c0_3dd7529b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14546" y="1500174"/>
            <a:ext cx="4857752" cy="36433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935163"/>
            <a:ext cx="8229600" cy="43894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dirty="0" smtClean="0"/>
              <a:t>           strong</a:t>
            </a:r>
            <a:endParaRPr lang="ru-RU" sz="5400" b="1" dirty="0"/>
          </a:p>
        </p:txBody>
      </p:sp>
      <p:pic>
        <p:nvPicPr>
          <p:cNvPr id="4" name="Рисунок 3" descr="0_29eec_2f2d1b9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8024" y="1196752"/>
            <a:ext cx="2931798" cy="4016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000125"/>
            <a:ext cx="8229600" cy="5324475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endParaRPr lang="ru-RU" sz="5400" b="1" dirty="0" smtClean="0"/>
          </a:p>
          <a:p>
            <a:pPr>
              <a:buNone/>
            </a:pPr>
            <a:r>
              <a:rPr lang="ru-RU" sz="5400" b="1" dirty="0" smtClean="0"/>
              <a:t> </a:t>
            </a:r>
            <a:r>
              <a:rPr lang="ru-RU" sz="5400" b="1" dirty="0" smtClean="0"/>
              <a:t>            </a:t>
            </a:r>
            <a:r>
              <a:rPr lang="en-US" sz="5400" b="1" dirty="0" smtClean="0"/>
              <a:t>lazy</a:t>
            </a:r>
            <a:endParaRPr lang="ru-RU" sz="5400" b="1" dirty="0"/>
          </a:p>
        </p:txBody>
      </p:sp>
      <p:pic>
        <p:nvPicPr>
          <p:cNvPr id="5" name="Рисунок 4" descr="0_41319_a5e87c7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1920" y="1772816"/>
            <a:ext cx="4214810" cy="31611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357313"/>
            <a:ext cx="8229600" cy="4389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/>
              <a:t>brave</a:t>
            </a:r>
            <a:endParaRPr lang="ru-RU" sz="5400" b="1" dirty="0"/>
          </a:p>
        </p:txBody>
      </p:sp>
      <p:pic>
        <p:nvPicPr>
          <p:cNvPr id="4" name="Рисунок 3" descr="ва 06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92896"/>
            <a:ext cx="4104456" cy="307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85813"/>
            <a:ext cx="8229600" cy="5538787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en-US" sz="5400" b="1" dirty="0" smtClean="0"/>
              <a:t>bad</a:t>
            </a:r>
            <a:endParaRPr lang="ru-RU" sz="5400" b="1" dirty="0"/>
          </a:p>
        </p:txBody>
      </p:sp>
      <p:pic>
        <p:nvPicPr>
          <p:cNvPr id="4" name="Рисунок 3" descr="ва 0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636912"/>
            <a:ext cx="4667250" cy="3500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642938"/>
            <a:ext cx="8229600" cy="5681662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5400" b="1" dirty="0" smtClean="0"/>
          </a:p>
          <a:p>
            <a:pPr algn="ctr">
              <a:buNone/>
            </a:pPr>
            <a:r>
              <a:rPr lang="en-US" sz="5400" b="1" dirty="0" smtClean="0"/>
              <a:t>nice</a:t>
            </a:r>
            <a:endParaRPr lang="ru-RU" sz="5400" b="1" dirty="0"/>
          </a:p>
        </p:txBody>
      </p:sp>
      <p:pic>
        <p:nvPicPr>
          <p:cNvPr id="4" name="Рисунок 3" descr="0_57d65_e9fd8983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492896"/>
            <a:ext cx="3855958" cy="3306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785813"/>
            <a:ext cx="8229600" cy="553878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/>
              <a:t>   </a:t>
            </a:r>
            <a:r>
              <a:rPr lang="en-US" sz="5400" b="1" dirty="0" smtClean="0"/>
              <a:t>angry</a:t>
            </a:r>
            <a:endParaRPr lang="ru-RU" sz="5400" b="1" dirty="0"/>
          </a:p>
        </p:txBody>
      </p:sp>
      <p:pic>
        <p:nvPicPr>
          <p:cNvPr id="4" name="Рисунок 3" descr="0_1f202_d0e76d66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86116" y="2143116"/>
            <a:ext cx="3174684" cy="37681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143000"/>
            <a:ext cx="8229600" cy="5181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/>
              <a:t>merry</a:t>
            </a:r>
            <a:endParaRPr lang="ru-RU" sz="5400" b="1" dirty="0"/>
          </a:p>
        </p:txBody>
      </p:sp>
      <p:pic>
        <p:nvPicPr>
          <p:cNvPr id="5" name="Рисунок 4" descr="0_158bc_3c3651f4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1794" y="2200487"/>
            <a:ext cx="2708912" cy="40735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1520" y="1412776"/>
            <a:ext cx="8229600" cy="438943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b="1" dirty="0" smtClean="0"/>
              <a:t>sad</a:t>
            </a:r>
            <a:endParaRPr lang="ru-RU" sz="5400" b="1" dirty="0"/>
          </a:p>
        </p:txBody>
      </p:sp>
      <p:pic>
        <p:nvPicPr>
          <p:cNvPr id="4" name="Рисунок 3" descr="0_2a3b3_937797bf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27784" y="2564904"/>
            <a:ext cx="4155441" cy="3246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149</TotalTime>
  <Words>62</Words>
  <Application>Microsoft Office PowerPoint</Application>
  <PresentationFormat>On-screen Show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Поток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класс  Урок 55</dc:title>
  <dc:creator>Шайдурова ВФ ГБОУ Школа№106</dc:creator>
  <cp:lastModifiedBy>acer</cp:lastModifiedBy>
  <cp:revision>13</cp:revision>
  <dcterms:created xsi:type="dcterms:W3CDTF">2007-12-20T21:12:55Z</dcterms:created>
  <dcterms:modified xsi:type="dcterms:W3CDTF">2015-03-30T18:32:18Z</dcterms:modified>
</cp:coreProperties>
</file>