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68" r:id="rId3"/>
    <p:sldId id="257" r:id="rId4"/>
    <p:sldId id="261" r:id="rId5"/>
    <p:sldId id="262" r:id="rId6"/>
    <p:sldId id="264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062F-D3FE-4453-AE44-E3222415BDF5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86E-12F7-4BD5-A777-755FF1E47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062F-D3FE-4453-AE44-E3222415BDF5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86E-12F7-4BD5-A777-755FF1E47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062F-D3FE-4453-AE44-E3222415BDF5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86E-12F7-4BD5-A777-755FF1E47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062F-D3FE-4453-AE44-E3222415BDF5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86E-12F7-4BD5-A777-755FF1E47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062F-D3FE-4453-AE44-E3222415BDF5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86E-12F7-4BD5-A777-755FF1E47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062F-D3FE-4453-AE44-E3222415BDF5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86E-12F7-4BD5-A777-755FF1E47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062F-D3FE-4453-AE44-E3222415BDF5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86E-12F7-4BD5-A777-755FF1E47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062F-D3FE-4453-AE44-E3222415BDF5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86E-12F7-4BD5-A777-755FF1E47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062F-D3FE-4453-AE44-E3222415BDF5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86E-12F7-4BD5-A777-755FF1E47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062F-D3FE-4453-AE44-E3222415BDF5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B2086E-12F7-4BD5-A777-755FF1E47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5062F-D3FE-4453-AE44-E3222415BDF5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B2086E-12F7-4BD5-A777-755FF1E47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F5062F-D3FE-4453-AE44-E3222415BDF5}" type="datetimeFigureOut">
              <a:rPr lang="ru-RU" smtClean="0"/>
              <a:pPr/>
              <a:t>01.04.2015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B2086E-12F7-4BD5-A777-755FF1E477A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476672"/>
            <a:ext cx="47412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Презентация по английскому языку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24466" y="4509120"/>
            <a:ext cx="461953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Шайдурова Валентина Федоровна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Учитель английского языка</a:t>
            </a:r>
          </a:p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ГБОУ «Школа №106»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5949280"/>
            <a:ext cx="23176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Санкт-Петербург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2015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6965" y="1916832"/>
            <a:ext cx="716625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Чтение утвердительных предложений.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Артикли.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класс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Урок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6, УМК М.З. Биболетова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49677" y="1772816"/>
            <a:ext cx="8459752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Правило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ctr">
              <a:buAutoNum type="arabicPeriod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Мы употребляем артикль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когда упоминаем </a:t>
            </a:r>
          </a:p>
          <a:p>
            <a:pPr marL="514350" indent="-514350"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предмет в единств. числе впервые.</a:t>
            </a:r>
          </a:p>
          <a:p>
            <a:pPr marL="514350" indent="-51435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2.  Следует употреблять артикль </a:t>
            </a:r>
            <a:r>
              <a:rPr lang="en-US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”the”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marL="514350" indent="-51435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когда идет речь об известном предмете</a:t>
            </a:r>
            <a:endParaRPr lang="ru-RU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71500"/>
            <a:ext cx="8686800" cy="55546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6600" b="1" dirty="0" smtClean="0"/>
          </a:p>
          <a:p>
            <a:pPr algn="ctr">
              <a:buNone/>
            </a:pPr>
            <a:endParaRPr lang="ru-RU" sz="6600" b="1" dirty="0" smtClean="0"/>
          </a:p>
          <a:p>
            <a:pPr>
              <a:buNone/>
            </a:pPr>
            <a:r>
              <a:rPr lang="ru-RU" sz="6600" b="1" dirty="0" smtClean="0"/>
              <a:t>        </a:t>
            </a:r>
            <a:r>
              <a:rPr lang="en-US" sz="6600" b="1" dirty="0" smtClean="0"/>
              <a:t>I am Tom.</a:t>
            </a:r>
            <a:endParaRPr lang="ru-RU" sz="6600" b="1" dirty="0"/>
          </a:p>
        </p:txBody>
      </p:sp>
      <p:pic>
        <p:nvPicPr>
          <p:cNvPr id="4" name="Рисунок 3" descr="370809_1_929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844824"/>
            <a:ext cx="2304256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184482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</a:rPr>
              <a:t>I have got </a:t>
            </a:r>
            <a:r>
              <a:rPr lang="en-US" sz="8000" b="1" dirty="0" smtClean="0">
                <a:solidFill>
                  <a:srgbClr val="C00000"/>
                </a:solidFill>
              </a:rPr>
              <a:t>a</a:t>
            </a:r>
            <a:r>
              <a:rPr lang="en-US" sz="8000" b="1" dirty="0" smtClean="0">
                <a:solidFill>
                  <a:schemeClr val="tx1"/>
                </a:solidFill>
              </a:rPr>
              <a:t> cat.</a:t>
            </a:r>
            <a:endParaRPr lang="ru-RU" sz="8000" b="1" dirty="0">
              <a:solidFill>
                <a:schemeClr val="tx1"/>
              </a:solidFill>
            </a:endParaRPr>
          </a:p>
        </p:txBody>
      </p:sp>
      <p:pic>
        <p:nvPicPr>
          <p:cNvPr id="7" name="Содержимое 6" descr="0dc42e8a82d2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6516216" y="3284984"/>
            <a:ext cx="2483768" cy="33144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39552" y="234888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I can play with </a:t>
            </a:r>
            <a:r>
              <a:rPr lang="en-US" sz="6600" b="1" dirty="0" smtClean="0">
                <a:solidFill>
                  <a:srgbClr val="FF0000"/>
                </a:solidFill>
              </a:rPr>
              <a:t>the</a:t>
            </a:r>
            <a:r>
              <a:rPr lang="en-US" sz="6600" b="1" dirty="0" smtClean="0"/>
              <a:t> </a:t>
            </a:r>
            <a:r>
              <a:rPr lang="en-US" sz="6600" b="1" dirty="0" smtClean="0">
                <a:solidFill>
                  <a:schemeClr val="tx1"/>
                </a:solidFill>
              </a:rPr>
              <a:t>cat.</a:t>
            </a:r>
            <a:endParaRPr lang="ru-RU" sz="6600" b="1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0_232db_436def92_XS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5854130" y="3717032"/>
            <a:ext cx="3289870" cy="228371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8686800" cy="6126163"/>
          </a:xfrm>
        </p:spPr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sz="6600" dirty="0"/>
              <a:t> </a:t>
            </a:r>
            <a:endParaRPr lang="ru-RU" sz="6600" dirty="0" smtClean="0"/>
          </a:p>
          <a:p>
            <a:pPr>
              <a:buNone/>
            </a:pPr>
            <a:r>
              <a:rPr lang="ru-RU" sz="6600" b="1" dirty="0" smtClean="0"/>
              <a:t>        </a:t>
            </a:r>
            <a:r>
              <a:rPr lang="en-US" sz="6600" b="1" dirty="0" smtClean="0"/>
              <a:t>I am Nick.</a:t>
            </a:r>
          </a:p>
        </p:txBody>
      </p:sp>
      <p:pic>
        <p:nvPicPr>
          <p:cNvPr id="4" name="Рисунок 3" descr="лппаву 054.jpg"/>
          <p:cNvPicPr>
            <a:picLocks noChangeAspect="1"/>
          </p:cNvPicPr>
          <p:nvPr/>
        </p:nvPicPr>
        <p:blipFill>
          <a:blip r:embed="rId2" cstate="print"/>
          <a:srcRect l="25124" t="3593" r="24952" b="5118"/>
          <a:stretch>
            <a:fillRect/>
          </a:stretch>
        </p:blipFill>
        <p:spPr>
          <a:xfrm>
            <a:off x="5868144" y="1052736"/>
            <a:ext cx="2887821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8686800" cy="6126163"/>
          </a:xfrm>
        </p:spPr>
        <p:txBody>
          <a:bodyPr/>
          <a:lstStyle/>
          <a:p>
            <a:endParaRPr lang="en-US" dirty="0" smtClean="0"/>
          </a:p>
          <a:p>
            <a:pPr algn="ctr">
              <a:buNone/>
            </a:pPr>
            <a:endParaRPr lang="ru-RU" sz="6600" b="1" dirty="0" smtClean="0"/>
          </a:p>
          <a:p>
            <a:pPr algn="ctr">
              <a:buNone/>
            </a:pPr>
            <a:r>
              <a:rPr lang="en-US" sz="6600" b="1" dirty="0" smtClean="0"/>
              <a:t>I have got </a:t>
            </a:r>
            <a:r>
              <a:rPr lang="en-US" sz="6600" b="1" dirty="0" smtClean="0">
                <a:solidFill>
                  <a:srgbClr val="FF0000"/>
                </a:solidFill>
              </a:rPr>
              <a:t>a</a:t>
            </a:r>
            <a:r>
              <a:rPr lang="en-US" sz="6600" b="1" dirty="0" smtClean="0"/>
              <a:t> dog.</a:t>
            </a:r>
          </a:p>
        </p:txBody>
      </p:sp>
      <p:pic>
        <p:nvPicPr>
          <p:cNvPr id="4" name="Рисунок 3" descr="ааа 030.jpg"/>
          <p:cNvPicPr>
            <a:picLocks noChangeAspect="1"/>
          </p:cNvPicPr>
          <p:nvPr/>
        </p:nvPicPr>
        <p:blipFill>
          <a:blip r:embed="rId2" cstate="print"/>
          <a:srcRect l="8008" t="9268" r="9261" b="16559"/>
          <a:stretch>
            <a:fillRect/>
          </a:stretch>
        </p:blipFill>
        <p:spPr>
          <a:xfrm>
            <a:off x="2411760" y="3429000"/>
            <a:ext cx="4176464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428625"/>
            <a:ext cx="8858250" cy="58578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b="1" dirty="0" smtClean="0"/>
              <a:t> </a:t>
            </a:r>
            <a:endParaRPr lang="ru-RU" sz="6600" b="1" dirty="0" smtClean="0"/>
          </a:p>
          <a:p>
            <a:pPr>
              <a:buNone/>
            </a:pPr>
            <a:r>
              <a:rPr lang="ru-RU" sz="6000" b="1" dirty="0" smtClean="0"/>
              <a:t>  </a:t>
            </a:r>
            <a:r>
              <a:rPr lang="en-US" sz="6000" b="1" dirty="0" smtClean="0"/>
              <a:t>I can play with </a:t>
            </a:r>
            <a:r>
              <a:rPr lang="en-US" sz="6000" b="1" dirty="0" smtClean="0">
                <a:solidFill>
                  <a:srgbClr val="FF0000"/>
                </a:solidFill>
              </a:rPr>
              <a:t>the</a:t>
            </a:r>
            <a:r>
              <a:rPr lang="en-US" sz="6000" b="1" dirty="0" smtClean="0"/>
              <a:t> dog.</a:t>
            </a:r>
            <a:endParaRPr lang="ru-RU" sz="6600" b="1" dirty="0"/>
          </a:p>
        </p:txBody>
      </p:sp>
      <p:pic>
        <p:nvPicPr>
          <p:cNvPr id="4" name="Рисунок 3" descr="0_23d74_73ec4123_X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3212976"/>
            <a:ext cx="4429726" cy="31303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258175" cy="657225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1500" b="1" dirty="0" smtClean="0"/>
              <a:t>Well done!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sz="8800" b="1" dirty="0" smtClean="0"/>
          </a:p>
          <a:p>
            <a:pPr algn="ctr">
              <a:buNone/>
            </a:pPr>
            <a:r>
              <a:rPr lang="en-US" sz="8800" b="1" dirty="0" smtClean="0"/>
              <a:t>Thank you!</a:t>
            </a:r>
          </a:p>
        </p:txBody>
      </p:sp>
      <p:pic>
        <p:nvPicPr>
          <p:cNvPr id="5" name="Рисунок 4" descr="m_08f5227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1714488"/>
            <a:ext cx="2747978" cy="3682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104</TotalTime>
  <Words>112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Поток</vt:lpstr>
      <vt:lpstr>Slide 1</vt:lpstr>
      <vt:lpstr>Slide 2</vt:lpstr>
      <vt:lpstr>Slide 3</vt:lpstr>
      <vt:lpstr>I have got a cat.</vt:lpstr>
      <vt:lpstr>I can play with the cat.</vt:lpstr>
      <vt:lpstr>Slide 6</vt:lpstr>
      <vt:lpstr>Slide 7</vt:lpstr>
      <vt:lpstr>Slide 8</vt:lpstr>
      <vt:lpstr>Slide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класс  Урок 46</dc:title>
  <dc:creator>Шайдурова ВФ ГБОУ Школа№106</dc:creator>
  <cp:lastModifiedBy>acer</cp:lastModifiedBy>
  <cp:revision>10</cp:revision>
  <dcterms:created xsi:type="dcterms:W3CDTF">2009-02-23T12:41:44Z</dcterms:created>
  <dcterms:modified xsi:type="dcterms:W3CDTF">2015-04-01T19:09:35Z</dcterms:modified>
</cp:coreProperties>
</file>