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1" r:id="rId3"/>
    <p:sldId id="256" r:id="rId4"/>
    <p:sldId id="263" r:id="rId5"/>
    <p:sldId id="264" r:id="rId6"/>
    <p:sldId id="265" r:id="rId7"/>
    <p:sldId id="270" r:id="rId8"/>
    <p:sldId id="267" r:id="rId9"/>
    <p:sldId id="268" r:id="rId10"/>
    <p:sldId id="269" r:id="rId11"/>
    <p:sldId id="258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5012-CE6B-455A-8A07-5236295234C4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0144-D247-4680-9CBB-106D2D63B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5012-CE6B-455A-8A07-5236295234C4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0144-D247-4680-9CBB-106D2D63B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5012-CE6B-455A-8A07-5236295234C4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0144-D247-4680-9CBB-106D2D63B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5012-CE6B-455A-8A07-5236295234C4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0144-D247-4680-9CBB-106D2D63B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5012-CE6B-455A-8A07-5236295234C4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0144-D247-4680-9CBB-106D2D63B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5012-CE6B-455A-8A07-5236295234C4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0144-D247-4680-9CBB-106D2D63B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5012-CE6B-455A-8A07-5236295234C4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0144-D247-4680-9CBB-106D2D63B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5012-CE6B-455A-8A07-5236295234C4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0144-D247-4680-9CBB-106D2D63B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5012-CE6B-455A-8A07-5236295234C4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0144-D247-4680-9CBB-106D2D63B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5012-CE6B-455A-8A07-5236295234C4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0144-D247-4680-9CBB-106D2D63B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5012-CE6B-455A-8A07-5236295234C4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0144-D247-4680-9CBB-106D2D63B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45012-CE6B-455A-8A07-5236295234C4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E0144-D247-4680-9CBB-106D2D63B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476672"/>
            <a:ext cx="4741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Презентация по английскому языку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4466" y="4653136"/>
            <a:ext cx="4619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Шайдурова Валентина Федоровна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Учитель английского языка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ГБОУ «Школа №106»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5949280"/>
            <a:ext cx="2317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Санкт-Петербург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0405" y="2060848"/>
            <a:ext cx="569098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Английский для путешественников.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Аэропорт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 материалам  учебного пособия 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ля взрослых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/>
              <a:t>«</a:t>
            </a:r>
            <a:r>
              <a:rPr lang="ru-RU" sz="2400" dirty="0" smtClean="0"/>
              <a:t>С английским - заграницу</a:t>
            </a:r>
            <a:r>
              <a:rPr lang="ru-RU" sz="2400" dirty="0" smtClean="0"/>
              <a:t>!»,</a:t>
            </a:r>
          </a:p>
          <a:p>
            <a:pPr algn="ctr"/>
            <a:r>
              <a:rPr lang="ru-RU" sz="2400" dirty="0" smtClean="0"/>
              <a:t>Автор </a:t>
            </a:r>
            <a:r>
              <a:rPr lang="ru-RU" sz="2400" dirty="0" smtClean="0"/>
              <a:t>Наталья Черниховская. 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Диск D копия\Фоны . Обои\фон Клава\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07704" y="332656"/>
            <a:ext cx="2235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Part 3. Arrival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2040" y="836712"/>
            <a:ext cx="2784737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You hear:</a:t>
            </a:r>
          </a:p>
          <a:p>
            <a:endParaRPr lang="en-US" sz="2000" b="1" dirty="0"/>
          </a:p>
          <a:p>
            <a:pPr marL="457200" indent="-457200">
              <a:buAutoNum type="arabicPeriod"/>
            </a:pPr>
            <a:r>
              <a:rPr lang="en-US" sz="2000" b="1" dirty="0" smtClean="0"/>
              <a:t>That way, madam.</a:t>
            </a:r>
          </a:p>
          <a:p>
            <a:pPr marL="457200" indent="-457200"/>
            <a:r>
              <a:rPr lang="en-US" sz="2000" b="1" dirty="0" smtClean="0"/>
              <a:t>       Up the escalator.</a:t>
            </a:r>
          </a:p>
          <a:p>
            <a:pPr marL="457200" indent="-457200"/>
            <a:r>
              <a:rPr lang="en-US" sz="2000" b="1" dirty="0" smtClean="0"/>
              <a:t>Everyone is going there. 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052736"/>
            <a:ext cx="4824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You say:</a:t>
            </a:r>
          </a:p>
          <a:p>
            <a:endParaRPr lang="en-US" sz="2000" b="1" dirty="0"/>
          </a:p>
          <a:p>
            <a:r>
              <a:rPr lang="en-US" sz="2000" b="1" dirty="0" smtClean="0"/>
              <a:t>1.Excuse me?</a:t>
            </a:r>
          </a:p>
          <a:p>
            <a:r>
              <a:rPr lang="en-US" sz="2000" b="1" dirty="0" smtClean="0"/>
              <a:t> Where can I get a visa stamp here? 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08920"/>
            <a:ext cx="242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 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3501008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.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5301208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5536" y="472514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708920"/>
            <a:ext cx="8744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2. Hello! Where are you going?                                    2. I’m here for vacation/ I’m going to …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3284984"/>
            <a:ext cx="9481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3. What’s the purpose of your visit?                              3. I’m here for vacation/ I’m a tourist               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3861048"/>
            <a:ext cx="8185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4. What are you going to do during your visit?             4. I’m going to see…. To visit…. 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4509120"/>
            <a:ext cx="88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5. Where are going to stay?                                           5. I am staying at the </a:t>
            </a:r>
            <a:r>
              <a:rPr lang="en-US" b="1" dirty="0" err="1" smtClean="0"/>
              <a:t>Sokos</a:t>
            </a:r>
            <a:r>
              <a:rPr lang="en-US" b="1" dirty="0" smtClean="0"/>
              <a:t>, in </a:t>
            </a:r>
            <a:r>
              <a:rPr lang="en-US" b="1" dirty="0" err="1" smtClean="0"/>
              <a:t>Helsinky</a:t>
            </a:r>
            <a:r>
              <a:rPr lang="en-US" b="1" dirty="0" smtClean="0"/>
              <a:t> 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5013176"/>
            <a:ext cx="88569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6. Are you brining anything into the country?            6.-  I’m brining presents for my friends.</a:t>
            </a:r>
          </a:p>
          <a:p>
            <a:r>
              <a:rPr lang="en-US" b="1" dirty="0" smtClean="0"/>
              <a:t>                                                                                               -  No. I ‘m going to go shopping, so I’m </a:t>
            </a:r>
          </a:p>
          <a:p>
            <a:r>
              <a:rPr lang="en-US" b="1" dirty="0" smtClean="0"/>
              <a:t>                                                                                               brining anything.</a:t>
            </a:r>
          </a:p>
          <a:p>
            <a:r>
              <a:rPr lang="en-US" b="1" dirty="0" smtClean="0"/>
              <a:t>                                                                                              -  Only private things</a:t>
            </a:r>
            <a:r>
              <a:rPr lang="en-US" dirty="0" smtClean="0"/>
              <a:t>. 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6309320"/>
            <a:ext cx="7002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7. How long will you stay in </a:t>
            </a:r>
            <a:r>
              <a:rPr lang="en-US" b="1" dirty="0" err="1" smtClean="0"/>
              <a:t>Helsinky</a:t>
            </a:r>
            <a:r>
              <a:rPr lang="en-US" b="1" dirty="0" smtClean="0"/>
              <a:t>?                         7.  Two days/ weeks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1" grpId="0"/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F:\Диск D копия\Фоны . Обои\фон Клава\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11560" y="764704"/>
            <a:ext cx="633670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Baggage Claim/ Baggage Drop – </a:t>
            </a:r>
            <a:r>
              <a:rPr lang="ru-RU" sz="2400" b="1" dirty="0" smtClean="0"/>
              <a:t>получение багажа</a:t>
            </a:r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ru-RU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467544" y="2204864"/>
            <a:ext cx="83164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Lost Baggage Counter</a:t>
            </a:r>
            <a:r>
              <a:rPr lang="ru-RU" sz="2800" b="1" dirty="0" smtClean="0"/>
              <a:t>  - Служба утерянного багажа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Lost and Found</a:t>
            </a:r>
            <a:r>
              <a:rPr lang="ru-RU" sz="2800" b="1" dirty="0" smtClean="0"/>
              <a:t>     - Бюро находок</a:t>
            </a:r>
            <a:endParaRPr lang="ru-RU" sz="2800" b="1" dirty="0"/>
          </a:p>
        </p:txBody>
      </p:sp>
      <p:sp>
        <p:nvSpPr>
          <p:cNvPr id="6" name="Action Button: Home 5">
            <a:hlinkClick r:id="rId3" action="ppaction://hlinksldjump" highlightClick="1"/>
          </p:cNvPr>
          <p:cNvSpPr/>
          <p:nvPr/>
        </p:nvSpPr>
        <p:spPr>
          <a:xfrm>
            <a:off x="7812360" y="6237312"/>
            <a:ext cx="360040" cy="3943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F:\Диск D копия\Фоны . Обои\фон Клава\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827584" y="2348880"/>
            <a:ext cx="63367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Источники: </a:t>
            </a:r>
          </a:p>
          <a:p>
            <a:r>
              <a:rPr lang="ru-RU" sz="1400" dirty="0" smtClean="0"/>
              <a:t>1.Наталья Черниховская. «С английским - заграницу!», </a:t>
            </a:r>
            <a:r>
              <a:rPr lang="ru-RU" sz="1400" dirty="0" smtClean="0"/>
              <a:t> эксмо,Москва</a:t>
            </a:r>
            <a:r>
              <a:rPr lang="ru-RU" sz="1400" dirty="0" smtClean="0"/>
              <a:t>, 2013</a:t>
            </a:r>
          </a:p>
          <a:p>
            <a:endParaRPr lang="ru-RU" sz="1400" dirty="0" smtClean="0"/>
          </a:p>
          <a:p>
            <a:r>
              <a:rPr lang="ru-RU" sz="1400" dirty="0" smtClean="0"/>
              <a:t>.</a:t>
            </a:r>
            <a:endParaRPr lang="en-US" sz="2400" b="1" dirty="0" smtClean="0"/>
          </a:p>
          <a:p>
            <a:endParaRPr lang="en-US" sz="2400" b="1" dirty="0" smtClean="0"/>
          </a:p>
          <a:p>
            <a:endParaRPr lang="ru-RU" sz="2800" b="1" dirty="0"/>
          </a:p>
        </p:txBody>
      </p:sp>
      <p:sp>
        <p:nvSpPr>
          <p:cNvPr id="6" name="Action Button: Home 5">
            <a:hlinkClick r:id="rId3" action="ppaction://hlinksldjump" highlightClick="1"/>
          </p:cNvPr>
          <p:cNvSpPr/>
          <p:nvPr/>
        </p:nvSpPr>
        <p:spPr>
          <a:xfrm>
            <a:off x="7812360" y="6237312"/>
            <a:ext cx="360040" cy="3943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Диск D копия\Фоны . Обои\фон Клава\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3140968"/>
            <a:ext cx="293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.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1340768"/>
            <a:ext cx="227357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Content</a:t>
            </a:r>
          </a:p>
          <a:p>
            <a:endParaRPr lang="en-US" sz="3200" b="1" dirty="0" smtClean="0"/>
          </a:p>
          <a:p>
            <a:pPr marL="342900" indent="-342900">
              <a:buAutoNum type="arabicPeriod"/>
            </a:pPr>
            <a:r>
              <a:rPr lang="en-US" sz="3200" b="1" dirty="0" smtClean="0"/>
              <a:t>Departure</a:t>
            </a:r>
          </a:p>
          <a:p>
            <a:pPr marL="342900" indent="-342900">
              <a:buAutoNum type="arabicPeriod"/>
            </a:pPr>
            <a:endParaRPr lang="en-US" sz="3200" b="1" dirty="0" smtClean="0"/>
          </a:p>
          <a:p>
            <a:pPr marL="342900" indent="-342900"/>
            <a:r>
              <a:rPr lang="en-US" sz="3200" b="1" dirty="0" smtClean="0"/>
              <a:t>2. On board</a:t>
            </a:r>
          </a:p>
          <a:p>
            <a:pPr marL="342900" indent="-342900"/>
            <a:endParaRPr lang="en-US" sz="3200" b="1" dirty="0" smtClean="0"/>
          </a:p>
          <a:p>
            <a:pPr marL="342900" indent="-342900"/>
            <a:r>
              <a:rPr lang="en-US" sz="3200" b="1" dirty="0" smtClean="0"/>
              <a:t>3. Arrival</a:t>
            </a:r>
            <a:endParaRPr lang="ru-RU" sz="3200" b="1" dirty="0"/>
          </a:p>
        </p:txBody>
      </p:sp>
      <p:sp>
        <p:nvSpPr>
          <p:cNvPr id="8" name="Action Button: Forward or Next 7">
            <a:hlinkClick r:id="rId3" action="ppaction://hlinksldjump" highlightClick="1"/>
          </p:cNvPr>
          <p:cNvSpPr/>
          <p:nvPr/>
        </p:nvSpPr>
        <p:spPr>
          <a:xfrm>
            <a:off x="4499992" y="2348880"/>
            <a:ext cx="538360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Action Button: Forward or Next 8">
            <a:hlinkClick r:id="rId4" action="ppaction://hlinksldjump" highlightClick="1"/>
          </p:cNvPr>
          <p:cNvSpPr/>
          <p:nvPr/>
        </p:nvSpPr>
        <p:spPr>
          <a:xfrm>
            <a:off x="4499992" y="3356992"/>
            <a:ext cx="538360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Action Button: Forward or Next 9">
            <a:hlinkClick r:id="rId5" action="ppaction://hlinksldjump" highlightClick="1"/>
          </p:cNvPr>
          <p:cNvSpPr/>
          <p:nvPr/>
        </p:nvSpPr>
        <p:spPr>
          <a:xfrm>
            <a:off x="4499992" y="4365104"/>
            <a:ext cx="538360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Диск D копия\Фоны . Обои\фон Клава\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188640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AIRPORT:  </a:t>
            </a:r>
            <a:r>
              <a:rPr lang="en-US" sz="4000" b="1" dirty="0" smtClean="0">
                <a:solidFill>
                  <a:srgbClr val="002060"/>
                </a:solidFill>
              </a:rPr>
              <a:t>Part 1. Departure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980728"/>
            <a:ext cx="59248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Flight Information Monitors</a:t>
            </a:r>
          </a:p>
          <a:p>
            <a:endParaRPr lang="en-US" sz="3600" b="1" dirty="0"/>
          </a:p>
          <a:p>
            <a:r>
              <a:rPr lang="en-US" sz="3600" b="1" dirty="0" smtClean="0"/>
              <a:t>Arrivals               </a:t>
            </a:r>
            <a:r>
              <a:rPr lang="ru-RU" sz="3600" b="1" dirty="0" smtClean="0"/>
              <a:t>Прибытие</a:t>
            </a:r>
            <a:endParaRPr lang="en-US" sz="3600" b="1" dirty="0" smtClean="0"/>
          </a:p>
          <a:p>
            <a:r>
              <a:rPr lang="en-US" sz="3600" b="1" dirty="0" smtClean="0"/>
              <a:t>Departures</a:t>
            </a:r>
            <a:r>
              <a:rPr lang="ru-RU" sz="3600" b="1" dirty="0" smtClean="0"/>
              <a:t>         Отправление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3501008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Delayed - </a:t>
            </a:r>
            <a:r>
              <a:rPr lang="ru-RU" sz="3600" b="1" dirty="0" smtClean="0"/>
              <a:t>      Задержан</a:t>
            </a:r>
          </a:p>
          <a:p>
            <a:r>
              <a:rPr lang="en-US" sz="3600" b="1" dirty="0" smtClean="0"/>
              <a:t>On time  -</a:t>
            </a:r>
            <a:r>
              <a:rPr lang="ru-RU" sz="3600" b="1" dirty="0" smtClean="0"/>
              <a:t>    </a:t>
            </a:r>
            <a:r>
              <a:rPr lang="en-US" sz="3600" b="1" dirty="0" smtClean="0"/>
              <a:t> </a:t>
            </a:r>
            <a:r>
              <a:rPr lang="ru-RU" sz="3600" b="1" dirty="0" smtClean="0"/>
              <a:t> По расписанию</a:t>
            </a:r>
          </a:p>
          <a:p>
            <a:r>
              <a:rPr lang="en-US" sz="3600" b="1" dirty="0" smtClean="0"/>
              <a:t>Check – in </a:t>
            </a:r>
            <a:r>
              <a:rPr lang="ru-RU" sz="3600" b="1" dirty="0" smtClean="0"/>
              <a:t>-   Регистрация</a:t>
            </a:r>
            <a:endParaRPr lang="en-US" sz="3600" b="1" dirty="0" smtClean="0"/>
          </a:p>
          <a:p>
            <a:r>
              <a:rPr lang="en-US" sz="3600" b="1" dirty="0" smtClean="0"/>
              <a:t>Registration in progress  -</a:t>
            </a:r>
            <a:r>
              <a:rPr lang="ru-RU" sz="3200" b="1" dirty="0" smtClean="0"/>
              <a:t>идет регистрация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452320" y="6309320"/>
            <a:ext cx="1135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Recording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Диск D копия\Фоны . Обои\фон Клава\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91680" y="620688"/>
            <a:ext cx="369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Registration in progress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470462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You hear:</a:t>
            </a:r>
          </a:p>
          <a:p>
            <a:endParaRPr lang="en-US" sz="2000" b="1" dirty="0"/>
          </a:p>
          <a:p>
            <a:r>
              <a:rPr lang="en-US" sz="2000" b="1" dirty="0" smtClean="0"/>
              <a:t>1.  Hello!  Your ticket and passport, please.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340768"/>
            <a:ext cx="4824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You say:</a:t>
            </a:r>
          </a:p>
          <a:p>
            <a:endParaRPr lang="en-US" sz="2000" b="1" dirty="0"/>
          </a:p>
          <a:p>
            <a:r>
              <a:rPr lang="en-US" sz="2000" b="1" dirty="0" smtClean="0"/>
              <a:t>1. Here you are. May I have a window seat, please? 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08920"/>
            <a:ext cx="31908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2. I’m sorry, but we have no </a:t>
            </a:r>
          </a:p>
          <a:p>
            <a:r>
              <a:rPr lang="en-US" sz="2000" b="1" dirty="0" smtClean="0"/>
              <a:t>window seats left.</a:t>
            </a:r>
          </a:p>
          <a:p>
            <a:r>
              <a:rPr lang="en-US" sz="2000" b="1" dirty="0" smtClean="0"/>
              <a:t> 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2780928"/>
            <a:ext cx="3901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2. May I have an aisle seat, please?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501008"/>
            <a:ext cx="3489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3. Not a problem.</a:t>
            </a:r>
          </a:p>
          <a:p>
            <a:r>
              <a:rPr lang="en-US" sz="2000" b="1" dirty="0" smtClean="0"/>
              <a:t>Do you want to check this bag?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3501008"/>
            <a:ext cx="2142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3. No, I carry on it.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4581128"/>
            <a:ext cx="3311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4. Here’s your boarding pass. 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4437112"/>
            <a:ext cx="1614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4. Thank you.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5301208"/>
            <a:ext cx="2322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5. Enjoy  your flight!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692696"/>
            <a:ext cx="52868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Passport control area 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9752" y="2204864"/>
            <a:ext cx="35317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Security check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3356992"/>
            <a:ext cx="74360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Departure gate / boarding gate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4941168"/>
            <a:ext cx="20560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Gate (4)</a:t>
            </a:r>
            <a:endParaRPr lang="ru-RU" sz="4400" b="1" dirty="0">
              <a:solidFill>
                <a:srgbClr val="00206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67944" y="1484784"/>
            <a:ext cx="0" cy="64807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067944" y="2852936"/>
            <a:ext cx="0" cy="64807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995936" y="4221088"/>
            <a:ext cx="0" cy="64807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764704"/>
            <a:ext cx="3824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Звукозапись – объявление о посадке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835696" y="1988840"/>
            <a:ext cx="428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Звукозапись для опоздавших пассажиров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2996952"/>
            <a:ext cx="3194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Звукозапись о задержке рейса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3933056"/>
            <a:ext cx="1405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Упражнения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Диск D копия\Фоны . Обои\фон Клава\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67744" y="332656"/>
            <a:ext cx="3334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Part 2. On board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1628800"/>
            <a:ext cx="80530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I’m sorry but… I think you’re in my seat.  </a:t>
            </a:r>
            <a:endParaRPr lang="ru-RU" sz="3200" b="1" dirty="0" smtClean="0"/>
          </a:p>
          <a:p>
            <a:r>
              <a:rPr lang="ru-RU" sz="2800" b="1" dirty="0" smtClean="0"/>
              <a:t>Простите, но мне кажется, …вы заняли мое место</a:t>
            </a:r>
            <a:r>
              <a:rPr lang="en-US" sz="2800" b="1" dirty="0" smtClean="0"/>
              <a:t> 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140968"/>
            <a:ext cx="80329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Oh, really? I’m very sorry. </a:t>
            </a:r>
            <a:r>
              <a:rPr lang="ru-RU" sz="3200" b="1" dirty="0" smtClean="0"/>
              <a:t>Правда? Извините.</a:t>
            </a:r>
            <a:endParaRPr lang="ru-RU" sz="3200" b="1" dirty="0"/>
          </a:p>
        </p:txBody>
      </p:sp>
      <p:sp>
        <p:nvSpPr>
          <p:cNvPr id="9" name="Action Button: Home 8">
            <a:hlinkClick r:id="rId3" action="ppaction://hlinksldjump" highlightClick="1"/>
          </p:cNvPr>
          <p:cNvSpPr/>
          <p:nvPr/>
        </p:nvSpPr>
        <p:spPr>
          <a:xfrm>
            <a:off x="7812360" y="6237312"/>
            <a:ext cx="360040" cy="3943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Диск D копия\Фоны . Обои\фон Клава\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764704"/>
            <a:ext cx="55230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- What would you like to drink?</a:t>
            </a:r>
          </a:p>
          <a:p>
            <a:endParaRPr lang="en-US" sz="3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1560" y="1340768"/>
            <a:ext cx="726372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Tomato juice, please.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Some water/ a coffee/ a glass of red wine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636912"/>
            <a:ext cx="8280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- What do you prefer – </a:t>
            </a:r>
          </a:p>
          <a:p>
            <a:r>
              <a:rPr lang="en-US" sz="3200" b="1" dirty="0" smtClean="0"/>
              <a:t>fish with rice or meat with mashed potatoes</a:t>
            </a:r>
            <a:r>
              <a:rPr lang="en-US" sz="2800" b="1" dirty="0" smtClean="0"/>
              <a:t>?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3861048"/>
            <a:ext cx="3556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What kind of meat?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4653136"/>
            <a:ext cx="29268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- It’s beef/ pork.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71600" y="5301208"/>
            <a:ext cx="77760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I’ll have beef/ chicken with potatoes, please.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6021288"/>
            <a:ext cx="5636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- Here you are. Enjoy your meal.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Диск D копия\Фоны . Обои\фон Клава\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1052736"/>
            <a:ext cx="6129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May I have </a:t>
            </a:r>
            <a:r>
              <a:rPr lang="en-US" sz="3200" b="1" dirty="0" smtClean="0"/>
              <a:t>another coffee</a:t>
            </a:r>
            <a:r>
              <a:rPr lang="en-US" sz="3200" b="1" dirty="0" smtClean="0">
                <a:solidFill>
                  <a:srgbClr val="002060"/>
                </a:solidFill>
              </a:rPr>
              <a:t>, please</a:t>
            </a:r>
            <a:r>
              <a:rPr lang="en-US" sz="3200" b="1" dirty="0" smtClean="0"/>
              <a:t>?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564904"/>
            <a:ext cx="8959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May I have a water/ a glass of red wine/a sick-bag, please?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558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Аэропорт</dc:title>
  <dc:creator>Шайдурова ВФ ГБОУ Школа№106</dc:creator>
  <cp:lastModifiedBy>acer</cp:lastModifiedBy>
  <cp:revision>18</cp:revision>
  <dcterms:created xsi:type="dcterms:W3CDTF">2015-03-02T11:54:53Z</dcterms:created>
  <dcterms:modified xsi:type="dcterms:W3CDTF">2015-04-02T21:25:47Z</dcterms:modified>
</cp:coreProperties>
</file>