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6" r:id="rId3"/>
    <p:sldId id="258" r:id="rId4"/>
    <p:sldId id="259" r:id="rId5"/>
    <p:sldId id="260" r:id="rId6"/>
    <p:sldId id="262" r:id="rId7"/>
    <p:sldId id="257" r:id="rId8"/>
    <p:sldId id="261" r:id="rId9"/>
    <p:sldId id="263" r:id="rId10"/>
    <p:sldId id="264" r:id="rId11"/>
    <p:sldId id="265" r:id="rId12"/>
    <p:sldId id="267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140968"/>
            <a:ext cx="7620000" cy="1143000"/>
          </a:xfrm>
        </p:spPr>
        <p:txBody>
          <a:bodyPr/>
          <a:lstStyle/>
          <a:p>
            <a:pPr algn="ctr"/>
            <a:r>
              <a:rPr lang="ru-RU" sz="3200" dirty="0" smtClean="0"/>
              <a:t>Презентация по литературе</a:t>
            </a:r>
            <a:br>
              <a:rPr lang="ru-RU" sz="3200" dirty="0" smtClean="0"/>
            </a:br>
            <a:r>
              <a:rPr lang="ru-RU" sz="3200" dirty="0" smtClean="0"/>
              <a:t>Тема: Н.В</a:t>
            </a:r>
            <a:r>
              <a:rPr lang="ru-RU" sz="3200" dirty="0"/>
              <a:t>. </a:t>
            </a:r>
            <a:r>
              <a:rPr lang="ru-RU" sz="3200" dirty="0" smtClean="0"/>
              <a:t>Гоголь. Реальное </a:t>
            </a:r>
            <a:r>
              <a:rPr lang="ru-RU" sz="3200" dirty="0"/>
              <a:t>и фантастическое </a:t>
            </a:r>
            <a:r>
              <a:rPr lang="ru-RU" sz="3200" dirty="0" smtClean="0"/>
              <a:t> в </a:t>
            </a:r>
            <a:r>
              <a:rPr lang="ru-RU" sz="3200" dirty="0"/>
              <a:t>повести </a:t>
            </a:r>
            <a:br>
              <a:rPr lang="ru-RU" sz="3200" dirty="0"/>
            </a:br>
            <a:r>
              <a:rPr lang="ru-RU" sz="3200" dirty="0"/>
              <a:t>«Заколдованное место</a:t>
            </a:r>
            <a:r>
              <a:rPr lang="ru-RU" sz="3200" dirty="0" smtClean="0"/>
              <a:t>»</a:t>
            </a:r>
            <a:br>
              <a:rPr lang="ru-RU" sz="3200" dirty="0" smtClean="0"/>
            </a:br>
            <a:r>
              <a:rPr lang="ru-RU" sz="3200" dirty="0" smtClean="0"/>
              <a:t>5 класс </a:t>
            </a:r>
            <a:br>
              <a:rPr lang="ru-RU" sz="3200" dirty="0" smtClean="0"/>
            </a:br>
            <a:r>
              <a:rPr lang="ru-RU" sz="3200" dirty="0" smtClean="0"/>
              <a:t>подготовил </a:t>
            </a:r>
            <a:r>
              <a:rPr lang="ru-RU" sz="3200" dirty="0" err="1" smtClean="0"/>
              <a:t>Мурзаев</a:t>
            </a:r>
            <a:r>
              <a:rPr lang="ru-RU" sz="3200" dirty="0" smtClean="0"/>
              <a:t> Сергей Николаевич, </a:t>
            </a:r>
            <a:r>
              <a:rPr lang="ru-RU" sz="3200" dirty="0"/>
              <a:t>учитель </a:t>
            </a:r>
            <a:r>
              <a:rPr lang="ru-RU" sz="3200" dirty="0" smtClean="0"/>
              <a:t>литературы</a:t>
            </a:r>
            <a:br>
              <a:rPr lang="ru-RU" sz="3200" dirty="0" smtClean="0"/>
            </a:br>
            <a:r>
              <a:rPr lang="ru-RU" sz="3200" dirty="0" smtClean="0"/>
              <a:t>МБОУ «СОШ №136»</a:t>
            </a:r>
            <a:br>
              <a:rPr lang="ru-RU" sz="3200" dirty="0" smtClean="0"/>
            </a:br>
            <a:r>
              <a:rPr lang="ru-RU" sz="3200" dirty="0" smtClean="0"/>
              <a:t>г. Казань </a:t>
            </a:r>
            <a:br>
              <a:rPr lang="ru-RU" sz="3200" dirty="0" smtClean="0"/>
            </a:br>
            <a:r>
              <a:rPr lang="ru-RU" sz="3200" dirty="0" smtClean="0"/>
              <a:t>2015 г.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6645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Чем закончилось приключение деда?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60415"/>
            <a:ext cx="3657600" cy="254203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Что впоследствии вырастало на заколдованном месте?</a:t>
            </a:r>
          </a:p>
          <a:p>
            <a:r>
              <a:rPr lang="ru-RU" dirty="0"/>
              <a:t>Какую роль в произведении играет пейзаж?</a:t>
            </a:r>
          </a:p>
          <a:p>
            <a:r>
              <a:rPr lang="ru-RU" dirty="0"/>
              <a:t>Какие эпизоды оказались смешными, а какие страшными?</a:t>
            </a:r>
          </a:p>
          <a:p>
            <a:r>
              <a:rPr lang="ru-RU" dirty="0"/>
              <a:t>Что в повести реальное, а что фантастическое? Как сочетаются реальное и фантастическое</a:t>
            </a:r>
            <a:r>
              <a:rPr lang="ru-RU" dirty="0" smtClean="0"/>
              <a:t>?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81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Какие итоги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smtClean="0"/>
              <a:t>Жадность и желание обогатиться </a:t>
            </a:r>
            <a:r>
              <a:rPr lang="ru-RU" b="1" dirty="0" smtClean="0"/>
              <a:t>без труда </a:t>
            </a:r>
            <a:r>
              <a:rPr lang="ru-RU" dirty="0" smtClean="0"/>
              <a:t>губительны для души человека. Нечистая сила насмехается над дедушкой, поэтому клад не приносит ему счастья и превращается в «сор, дрязг… стыдно сказать, что такое».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284984"/>
            <a:ext cx="3168352" cy="3404399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341" y="1340768"/>
            <a:ext cx="2063549" cy="202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96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Найдите в тексте примеры использования  автором </a:t>
            </a:r>
            <a:r>
              <a:rPr lang="ru-RU" b="1" dirty="0" smtClean="0"/>
              <a:t>гипербол, эпитетов, сравнений</a:t>
            </a:r>
            <a:r>
              <a:rPr lang="ru-RU" dirty="0" smtClean="0"/>
              <a:t>. Вспомните значение этих средств выразительности, посмотрите в словарь терминов в конце вашего учебника. Определите их роль Выпишите по одному на каждое средство выразительности.</a:t>
            </a:r>
          </a:p>
          <a:p>
            <a:r>
              <a:rPr lang="ru-RU" dirty="0" smtClean="0"/>
              <a:t>Перескажите от лица деда эпизоды посещения заколдованного места.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03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Егорова Н.В. Поурочные разработки по литературе: 5 </a:t>
            </a:r>
            <a:r>
              <a:rPr lang="ru-RU" dirty="0" err="1" smtClean="0"/>
              <a:t>клас</a:t>
            </a:r>
            <a:r>
              <a:rPr lang="ru-RU" dirty="0" smtClean="0"/>
              <a:t>. – М.: ВАКО, 2009. – 416с.</a:t>
            </a:r>
          </a:p>
          <a:p>
            <a:r>
              <a:rPr lang="ru-RU" dirty="0" smtClean="0"/>
              <a:t>Дидактический материал по литературе: 5 класс/</a:t>
            </a:r>
            <a:r>
              <a:rPr lang="ru-RU" dirty="0"/>
              <a:t> Иванова </a:t>
            </a:r>
            <a:r>
              <a:rPr lang="ru-RU" dirty="0" smtClean="0"/>
              <a:t>Е.В. – М.: Издательство «Экзамен», 2011. – 125 с.</a:t>
            </a:r>
          </a:p>
          <a:p>
            <a:r>
              <a:rPr lang="en-US"/>
              <a:t>http://ppt4web.ru/literatura/zakoldovannoe-mesto-nvgogolja.html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3401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543800" cy="2593975"/>
          </a:xfrm>
        </p:spPr>
        <p:txBody>
          <a:bodyPr/>
          <a:lstStyle/>
          <a:p>
            <a:pPr algn="ctr"/>
            <a:r>
              <a:rPr lang="ru-RU" sz="4800" dirty="0" smtClean="0"/>
              <a:t>Н.В. Гоголь</a:t>
            </a:r>
            <a:br>
              <a:rPr lang="ru-RU" sz="4800" dirty="0" smtClean="0"/>
            </a:br>
            <a:r>
              <a:rPr lang="ru-RU" sz="4800" dirty="0" smtClean="0"/>
              <a:t>Реальное и фантастическое </a:t>
            </a:r>
            <a:br>
              <a:rPr lang="ru-RU" sz="4800" dirty="0" smtClean="0"/>
            </a:br>
            <a:r>
              <a:rPr lang="ru-RU" sz="4800" dirty="0" smtClean="0"/>
              <a:t>в повести </a:t>
            </a:r>
            <a:br>
              <a:rPr lang="ru-RU" sz="4800" dirty="0" smtClean="0"/>
            </a:br>
            <a:r>
              <a:rPr lang="ru-RU" sz="4800" dirty="0" smtClean="0"/>
              <a:t>«Заколдованное место» 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23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Показать характер изображения писателем народной жизни; </a:t>
            </a:r>
          </a:p>
          <a:p>
            <a:r>
              <a:rPr lang="ru-RU" dirty="0" smtClean="0"/>
              <a:t>Выявить соотношение реального и фантастического , трагического и комического в повести Н.В. Гоголя;</a:t>
            </a:r>
          </a:p>
          <a:p>
            <a:r>
              <a:rPr lang="ru-RU" dirty="0" smtClean="0"/>
              <a:t>Организовать работу по осознанию и восприятию художественного произведения;</a:t>
            </a:r>
          </a:p>
          <a:p>
            <a:r>
              <a:rPr lang="ru-RU" dirty="0" smtClean="0"/>
              <a:t>Создать благоприятную обстановку для обмена мнениями с аргументацией;</a:t>
            </a:r>
          </a:p>
          <a:p>
            <a:r>
              <a:rPr lang="ru-RU" dirty="0" smtClean="0"/>
              <a:t>Развивать навыки анализа текста.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74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4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Николай Васильевич Гоголь</a:t>
            </a:r>
            <a:r>
              <a:rPr lang="ru-RU" sz="4000" b="1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4000" b="1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4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" y="1628800"/>
            <a:ext cx="3022600" cy="3810000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200" dirty="0" smtClean="0"/>
              <a:t>Где прошли детские годы писателя?</a:t>
            </a:r>
          </a:p>
          <a:p>
            <a:r>
              <a:rPr lang="ru-RU" sz="2200" dirty="0" smtClean="0"/>
              <a:t>Как относился будущий писатель к своей малой родине?</a:t>
            </a:r>
          </a:p>
          <a:p>
            <a:r>
              <a:rPr lang="ru-RU" sz="2200" dirty="0" smtClean="0"/>
              <a:t>В какой гимназии он учился?</a:t>
            </a:r>
          </a:p>
          <a:p>
            <a:r>
              <a:rPr lang="ru-RU" sz="2200" dirty="0" smtClean="0"/>
              <a:t>Каковы были его увлечения?</a:t>
            </a:r>
          </a:p>
          <a:p>
            <a:r>
              <a:rPr lang="ru-RU" sz="2200" dirty="0" smtClean="0"/>
              <a:t>Как называлась его первая книга? Какие повести вошли в нее? Какая общая тема объединяет их?</a:t>
            </a:r>
          </a:p>
        </p:txBody>
      </p:sp>
    </p:spTree>
    <p:extLst>
      <p:ext uri="{BB962C8B-B14F-4D97-AF65-F5344CB8AC3E}">
        <p14:creationId xmlns:p14="http://schemas.microsoft.com/office/powerpoint/2010/main" val="363088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«Вечера </a:t>
            </a:r>
            <a:r>
              <a:rPr lang="ru-RU" sz="3200" b="1" dirty="0"/>
              <a:t>на хуторе близ Диканьки»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1800" dirty="0" smtClean="0">
                <a:latin typeface="+mj-lt"/>
              </a:rPr>
              <a:t>Над сборником Н.В. Гоголь работал три года и закончил ее  в 1832 г.</a:t>
            </a:r>
          </a:p>
          <a:p>
            <a:pPr marL="114300" indent="0">
              <a:buNone/>
            </a:pPr>
            <a:r>
              <a:rPr lang="ru-RU" sz="1800" dirty="0" smtClean="0">
                <a:latin typeface="+mj-lt"/>
              </a:rPr>
              <a:t>В книгу вошли произведения: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Сорочинская</a:t>
            </a:r>
            <a:r>
              <a:rPr lang="ru-RU" sz="1800" dirty="0" smtClean="0">
                <a:latin typeface="+mj-lt"/>
              </a:rPr>
              <a:t> ярмарка»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«Вечер накануне Ивана Купала»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«Майская ночь, или утопленница»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«Пропавшая грамота»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«Ночь перед рождеством»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«Страшная месть»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«Иван Федорович </a:t>
            </a:r>
            <a:r>
              <a:rPr lang="ru-RU" sz="1800" dirty="0" err="1" smtClean="0">
                <a:latin typeface="+mj-lt"/>
              </a:rPr>
              <a:t>шпонька</a:t>
            </a:r>
            <a:r>
              <a:rPr lang="ru-RU" sz="1800" dirty="0" smtClean="0">
                <a:latin typeface="+mj-lt"/>
              </a:rPr>
              <a:t> и его тетушка»</a:t>
            </a:r>
          </a:p>
          <a:p>
            <a:pPr marL="457200" indent="-342900">
              <a:buFont typeface="+mj-lt"/>
              <a:buAutoNum type="arabicPeriod"/>
            </a:pPr>
            <a:r>
              <a:rPr lang="ru-RU" sz="1800" dirty="0" smtClean="0">
                <a:latin typeface="+mj-lt"/>
              </a:rPr>
              <a:t>«Заколдованное место»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150" y="1923256"/>
            <a:ext cx="2730500" cy="3816350"/>
          </a:xfrm>
        </p:spPr>
      </p:pic>
    </p:spTree>
    <p:extLst>
      <p:ext uri="{BB962C8B-B14F-4D97-AF65-F5344CB8AC3E}">
        <p14:creationId xmlns:p14="http://schemas.microsoft.com/office/powerpoint/2010/main" val="418935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Ответим на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Кто является рассказчиком в повести</a:t>
            </a:r>
            <a:r>
              <a:rPr lang="ru-RU" dirty="0" smtClean="0"/>
              <a:t>?</a:t>
            </a:r>
            <a:endParaRPr lang="ru-RU" dirty="0"/>
          </a:p>
          <a:p>
            <a:r>
              <a:rPr lang="ru-RU" dirty="0"/>
              <a:t>Какие хозяйственные культуры выращивал дед?</a:t>
            </a:r>
          </a:p>
          <a:p>
            <a:r>
              <a:rPr lang="ru-RU" dirty="0"/>
              <a:t>Чем дед угощал гостей</a:t>
            </a:r>
            <a:r>
              <a:rPr lang="ru-RU" dirty="0" smtClean="0"/>
              <a:t>? Куда и зачем шли гости?</a:t>
            </a:r>
            <a:endParaRPr lang="ru-RU" dirty="0"/>
          </a:p>
          <a:p>
            <a:r>
              <a:rPr lang="ru-RU" dirty="0"/>
              <a:t>Чем дед удивил чумаков?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492896"/>
            <a:ext cx="3407964" cy="2791792"/>
          </a:xfrm>
        </p:spPr>
      </p:pic>
    </p:spTree>
    <p:extLst>
      <p:ext uri="{BB962C8B-B14F-4D97-AF65-F5344CB8AC3E}">
        <p14:creationId xmlns:p14="http://schemas.microsoft.com/office/powerpoint/2010/main" val="418885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4000" b="1" dirty="0" smtClean="0"/>
              <a:t>Мир заколдованного места</a:t>
            </a:r>
            <a:endParaRPr lang="ru-RU" sz="4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219" y="1412776"/>
            <a:ext cx="3380227" cy="4459202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1560" y="1556792"/>
            <a:ext cx="3657600" cy="459028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Почему дед попал на заколдованное место? Как это произошло?</a:t>
            </a:r>
          </a:p>
          <a:p>
            <a:r>
              <a:rPr lang="ru-RU" dirty="0" smtClean="0"/>
              <a:t>Каковы особенности заколдованного места?</a:t>
            </a:r>
          </a:p>
          <a:p>
            <a:r>
              <a:rPr lang="ru-RU" dirty="0" smtClean="0"/>
              <a:t>Заколдованное место – место, где пересекаются обычный и обыденный мир.</a:t>
            </a:r>
          </a:p>
          <a:p>
            <a:r>
              <a:rPr lang="ru-RU" dirty="0" smtClean="0"/>
              <a:t>Сказочный мир притворяется знакомым, но пространство в нем искажается. В обычном месте возникают вдруг провалы, бездны и горы</a:t>
            </a:r>
          </a:p>
          <a:p>
            <a:r>
              <a:rPr lang="ru-RU" dirty="0" smtClean="0"/>
              <a:t>Здесь происходят страшные явления и слышаться жуткие звуки.</a:t>
            </a:r>
          </a:p>
          <a:p>
            <a:r>
              <a:rPr lang="ru-RU" dirty="0" smtClean="0"/>
              <a:t>Звезды и месяц не горят, царит мрак, а единственный источник света – свеча на могиле.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2561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Жители заколдованного места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Почему дед стремиться попасть на заколдованное место?</a:t>
            </a:r>
          </a:p>
          <a:p>
            <a:r>
              <a:rPr lang="ru-RU" dirty="0" smtClean="0"/>
              <a:t>Что </a:t>
            </a:r>
            <a:r>
              <a:rPr lang="ru-RU" dirty="0"/>
              <a:t>случилось в первый и второй раз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Какие существа ему там встречаются?</a:t>
            </a:r>
          </a:p>
          <a:p>
            <a:r>
              <a:rPr lang="ru-RU" i="1" dirty="0" smtClean="0"/>
              <a:t>Баранья голова, Птичий нос, Медведь, Харя</a:t>
            </a:r>
            <a:endParaRPr lang="ru-RU" i="1" dirty="0"/>
          </a:p>
          <a:p>
            <a:r>
              <a:rPr lang="ru-RU" dirty="0"/>
              <a:t>Что увидел дед раскопав землю?</a:t>
            </a:r>
          </a:p>
          <a:p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412776"/>
            <a:ext cx="2552526" cy="4797982"/>
          </a:xfrm>
        </p:spPr>
      </p:pic>
    </p:spTree>
    <p:extLst>
      <p:ext uri="{BB962C8B-B14F-4D97-AF65-F5344CB8AC3E}">
        <p14:creationId xmlns:p14="http://schemas.microsoft.com/office/powerpoint/2010/main" val="384663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Рассказчик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300" dirty="0"/>
              <a:t>Как относится автор к главному герою произведения?</a:t>
            </a:r>
          </a:p>
          <a:p>
            <a:r>
              <a:rPr lang="ru-RU" sz="3300" dirty="0"/>
              <a:t>Каким вам видится дед? Какое качество подвело его?</a:t>
            </a:r>
          </a:p>
          <a:p>
            <a:r>
              <a:rPr lang="ru-RU" sz="3300" dirty="0"/>
              <a:t>У кого в повести наливаются красные глаза и раздуваются ноздри?</a:t>
            </a:r>
          </a:p>
          <a:p>
            <a:r>
              <a:rPr lang="ru-RU" sz="3300" dirty="0"/>
              <a:t>Что оказалось в котле?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2488406"/>
            <a:ext cx="2921000" cy="2686050"/>
          </a:xfrm>
        </p:spPr>
      </p:pic>
    </p:spTree>
    <p:extLst>
      <p:ext uri="{BB962C8B-B14F-4D97-AF65-F5344CB8AC3E}">
        <p14:creationId xmlns:p14="http://schemas.microsoft.com/office/powerpoint/2010/main" val="297939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136</TotalTime>
  <Words>535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Соседство</vt:lpstr>
      <vt:lpstr>Презентация по литературе Тема: Н.В. Гоголь. Реальное и фантастическое  в повести  «Заколдованное место» 5 класс  подготовил Мурзаев Сергей Николаевич, учитель литературы МБОУ «СОШ №136» г. Казань  2015 г. </vt:lpstr>
      <vt:lpstr>Н.В. Гоголь Реальное и фантастическое  в повести  «Заколдованное место» </vt:lpstr>
      <vt:lpstr>Цели и задачи урока</vt:lpstr>
      <vt:lpstr> Николай Васильевич Гоголь </vt:lpstr>
      <vt:lpstr>«Вечера на хуторе близ Диканьки»</vt:lpstr>
      <vt:lpstr>Ответим на вопросы</vt:lpstr>
      <vt:lpstr> Мир заколдованного места</vt:lpstr>
      <vt:lpstr>Жители заколдованного места</vt:lpstr>
      <vt:lpstr>Рассказчик</vt:lpstr>
      <vt:lpstr>Чем закончилось приключение деда?</vt:lpstr>
      <vt:lpstr>Какие итоги урока</vt:lpstr>
      <vt:lpstr>Домашнее задание 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Н.В. Гоголь Реальное и фантастическое  в повести  «Заколдованное место» </dc:title>
  <dc:creator>Домашний</dc:creator>
  <cp:lastModifiedBy>Admin</cp:lastModifiedBy>
  <cp:revision>18</cp:revision>
  <dcterms:created xsi:type="dcterms:W3CDTF">2014-12-10T22:31:55Z</dcterms:created>
  <dcterms:modified xsi:type="dcterms:W3CDTF">2015-04-09T12:00:30Z</dcterms:modified>
</cp:coreProperties>
</file>