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FFA24-C111-4C69-BDE3-BF89EE792443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3972-C934-4018-B08E-CB87F604E0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FFA24-C111-4C69-BDE3-BF89EE792443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3972-C934-4018-B08E-CB87F604E0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FFA24-C111-4C69-BDE3-BF89EE792443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3972-C934-4018-B08E-CB87F604E0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FFA24-C111-4C69-BDE3-BF89EE792443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3972-C934-4018-B08E-CB87F604E0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FFA24-C111-4C69-BDE3-BF89EE792443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B0B3972-C934-4018-B08E-CB87F604E0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FFA24-C111-4C69-BDE3-BF89EE792443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3972-C934-4018-B08E-CB87F604E0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FFA24-C111-4C69-BDE3-BF89EE792443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3972-C934-4018-B08E-CB87F604E0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FFA24-C111-4C69-BDE3-BF89EE792443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3972-C934-4018-B08E-CB87F604E0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FFA24-C111-4C69-BDE3-BF89EE792443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3972-C934-4018-B08E-CB87F604E0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FFA24-C111-4C69-BDE3-BF89EE792443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3972-C934-4018-B08E-CB87F604E0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FFA24-C111-4C69-BDE3-BF89EE792443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3972-C934-4018-B08E-CB87F604E0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55FFA24-C111-4C69-BDE3-BF89EE792443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B0B3972-C934-4018-B08E-CB87F604E0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Tolya\&#1052;&#1086;&#1080;%20&#1076;&#1086;&#1082;&#1091;&#1084;&#1077;&#1085;&#1090;&#1099;\Downloads\&#1051;&#1077;&#1074;%20&#1051;&#1077;&#1097;&#1077;&#1085;&#1082;&#1086;%20&#8211;%20&#1044;&#1077;&#1085;&#1100;%20&#1055;&#1086;&#1073;&#1077;&#1076;&#1099;.mp3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lick.1september.ru/OxfIGfD8WN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71611"/>
            <a:ext cx="7772400" cy="1643075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70-лет Победы</a:t>
            </a:r>
            <a:endParaRPr lang="ru-RU" sz="7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7686" y="3286124"/>
            <a:ext cx="3857652" cy="2857520"/>
          </a:xfrm>
        </p:spPr>
        <p:txBody>
          <a:bodyPr>
            <a:noAutofit/>
          </a:bodyPr>
          <a:lstStyle/>
          <a:p>
            <a:r>
              <a:rPr lang="ru-RU" sz="2000" dirty="0" err="1" smtClean="0"/>
              <a:t>Поддубная</a:t>
            </a:r>
            <a:r>
              <a:rPr lang="ru-RU" sz="2000" dirty="0" smtClean="0"/>
              <a:t> Ирина, 5 класс,</a:t>
            </a:r>
            <a:br>
              <a:rPr lang="ru-RU" sz="2000" dirty="0" smtClean="0"/>
            </a:br>
            <a:r>
              <a:rPr lang="ru-RU" sz="2000" dirty="0" smtClean="0"/>
              <a:t>БОУ города Омска "Гимназия № 150"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Руководитель:</a:t>
            </a:r>
            <a:br>
              <a:rPr lang="ru-RU" sz="2000" dirty="0" smtClean="0"/>
            </a:br>
            <a:r>
              <a:rPr lang="ru-RU" sz="2000" dirty="0" smtClean="0"/>
              <a:t>Санникова П.А,,</a:t>
            </a:r>
            <a:br>
              <a:rPr lang="ru-RU" sz="2000" dirty="0" smtClean="0"/>
            </a:br>
            <a:r>
              <a:rPr lang="ru-RU" sz="2000" dirty="0" smtClean="0"/>
              <a:t>учитель информатики, </a:t>
            </a:r>
            <a:br>
              <a:rPr lang="ru-RU" sz="2000" dirty="0" smtClean="0"/>
            </a:br>
            <a:r>
              <a:rPr lang="ru-RU" sz="2000" dirty="0" smtClean="0"/>
              <a:t>БОУ города Омска "Гимназия № 150"</a:t>
            </a:r>
            <a:br>
              <a:rPr lang="ru-RU" sz="2000" dirty="0" smtClean="0"/>
            </a:br>
            <a:r>
              <a:rPr lang="ru-RU" sz="2000" dirty="0" smtClean="0"/>
              <a:t>Омская область</a:t>
            </a:r>
            <a:br>
              <a:rPr lang="ru-RU" sz="2000" dirty="0" smtClean="0"/>
            </a:br>
            <a:r>
              <a:rPr lang="ru-RU" sz="2000" dirty="0" smtClean="0"/>
              <a:t>2015</a:t>
            </a:r>
            <a:endParaRPr lang="ru-RU" sz="20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4" name="Picture 4" descr="C:\Documents and Settings\Tolya\Рабочий стол\Моё личное\Учпортфолио\картинки\70 лет победы\Карта Памяти 5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1429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</a:rPr>
              <a:t>В</a:t>
            </a:r>
            <a:r>
              <a:rPr lang="ru-RU" sz="4400" b="1" dirty="0" smtClean="0">
                <a:solidFill>
                  <a:srgbClr val="FF0000"/>
                </a:solidFill>
              </a:rPr>
              <a:t>ойна</a:t>
            </a:r>
            <a:r>
              <a:rPr lang="ru-RU" sz="4400" dirty="0" smtClean="0">
                <a:solidFill>
                  <a:srgbClr val="0070C0"/>
                </a:solidFill>
              </a:rPr>
              <a:t>- жесточе нету слова</a:t>
            </a:r>
          </a:p>
          <a:p>
            <a:pPr algn="ctr"/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110594" name="AutoShape 2" descr="data:image/jpeg;base64,/9j/4AAQSkZJRgABAQAAAQABAAD/2wCEAAkGBxQTEhQUExQVFRQXFx0bFxgXGB8bHBwcHB0cHBwXGBwdHSggHRolHh0dIjEhJSkrMC4vGCAzODMsNygtLisBCgoKBQUFDgUFDisZExkrKysrKysrKysrKysrKysrKysrKysrKysrKysrKysrKysrKysrKysrKysrKysrKysrK//AABEIAKYBMAMBIgACEQEDEQH/xAAbAAABBQEBAAAAAAAAAAAAAAAFAQIDBAYAB//EAD4QAAIBAwIEBAQEBQIFBAMAAAECEQADIRIxBAVBURMiYXEGMoGRFEKhwVJisdHwB+EVIzNy8SSCkrJDU2P/xAAUAQEAAAAAAAAAAAAAAAAAAAAA/8QAFBEBAAAAAAAAAAAAAAAAAAAAAP/aAAwDAQACEQMRAD8A9IsbVJNMsintQIKcK5RTooEimxmn00DegTPvShvQ/p/elrpoFU04CmA1IlAkV0VJFJFAwLSkUpFdQNNNApa4Cg6kIxTqTVQNSaea5TSaqDopyU1TTyaBaWo9VIXoJZpGcASTAHU1ETSi5pUkiYE46+lA9G1AEZHT/NxUi0O5E+qyrTOpnMn1dj96J0CMaQEyIHv/ALVxpwFApJkex/anCmsMj2P7U8rQMmnrTWFOAoHimGnTSUCCmkU+aSgFWBipoqLh6n60DRTqdSGgbNIKUmlUUDWFcKeRXAUCKKkppMClmgdNJNNpSKBC1MZ65jTIoHKab4pJhR9T0rgk1CyGCB2O3uKAFzjnF9LjW7cDSZ1FZBBC4XOADq+9XeW/EVpwgdouGAw0tpDf9xERPr1qzfsHxCegk/pH9aFcy5eCvlAnuBnfvQaQilC1iLXH3bM6bjRgsHyCQTgHpqG/fPWjXwpx7XVu68nXqkbeb8o9BH60B4dxSaqazVX4m8ABO8ggUFmabp83uBUZu436f5Ncplh7fvQSB6H88uzbe2urVp1eX+EfNJ9uk1Ycyv16dpqhxZJaAxEgg+xEEf56UF34cWLFsDoD95J/ei4qjy5QEA7CPsavKKDgKdTetOWgco830/epHFRKc/SnBs0HGkWuJ/3pRQIzUgaouJYwYx61Tu2dWmWb1zHrn7UFjjOK0KW0loOQN6ks3AwDCcgHPrQji+Btm3dC5klj5vzAHqNtqG8J8Y2kGi7buoU8hYLqXA+YQZj6daA5YFT6agtntU4agcVppWpAKQDNBCwpymluHvTR7UDtVcDSUtA87V1dTMCY9zjrQOG9QXXIaJxUlpwN6jdpaenSgZcamq5qS7mMioWY/QUEyXO9QOxGetN1UjZoF8UST6Gq5H+f7VIBXFaATxnL9Z07AnJ7DJOO9R8BdNhbiLbC2yQQ4y2o/wAWowTiMR0ombmSIqnduhsdZkx6UFnheaOxYsiqkeUCdRPY9P06VRS6fOx3nJPT9dqngnIHT/JqLlIth7njjyzidpwcx1zigvm/CMJBIiT9RJipVvw2+I/ehJ4lAulMktAMTA1QZPtU/D39TMQI6faZoL63fKI/zNI4zPWq1k4HerC96AjwTQKuK9DbO1Tveigtk05RVFeIq7bageu/0/vXOO1OTc+w/qaa+9A2ycZpzttTFpCpkH0igbeYQdWBGSaqm8uoLB80RCnbO5xG/Wp7wBDA/wANQ2rClkPZAJ+o/tQUbt4MrhJHnKnAydJJ6mPrFAb/AAIuXVKj8hFwzOdZ6ZjywRiKN8UqgXdII/5oLdiSrbZrF84IF/hiIVnBFxgxkNLACJiCCM+3tQehWWHepxvQ9FNPFyNxQEVpQaoG63elt8TGINBcO9IRVf8AFen6021xcSCM0FqKaxqE8TSi/wClBPIqNx1pqPNc70ChaY46dZpo422vzOi+7AVVfnFkWjeuXEtJqYA3GVRKkrvMZjagtMsET/kVCjT0rN8f/qFwNptLXS0GCUQsB+5+k1j/AIm/1PctHBFVQdXtyxwNwcATIoPUWFIjYoT8Mc4/F8Lavxo1jI6alYq0fy6gYotaGKBDufSmaqfcnoajYwKCFvQZqvaXzE79BO319amDHPT3qoXJMT9v1oLDg98n/MVRv2CJxqnqcxVpLgHXNPv3oFAMsrCgwJBOQdtiPc1PYu/NAM/70lpgZ6+veltHBoLPC3YIgGP3mr63AKFoxmd6kuXoGaAulzFVr/EVXW9gZ3pqW5PWgu2mJNE+Hu15tzD4k4izzBeHUhrbX7a6WAOGt25AOCMsT7/rvQYNAXt3d/b+9J4lD1vRU1t6CyTSk5qAH6VKKBCuDnpUVsfL2j96cf70gWI9KChx/wAl3SJbWpI95GJrGcy5VcuvaZVhpY3CSIEEaWHXb32rdEQGbuRP3/3pU4C2xDaB7jePvig8yu/FPFHmCJw7q1lrioEgBSJAMk5VvXevS3U+9eEf8R/DXbrqgZ2Q6GkwkiCwGxOk47b17J8Ncw8fhLN3w1tBk+UMGCgYEEdIE985oLpx33qO5f6b/Wp1GNwJ/wA71Dc4UnrQLw90ZnAAJyf1mmpxavbLowK6SQ0SDE/2rHfF924AVlgnXs2fvAMY/wBqt8m41DwRZcabbgyTuqmdz7H60BDh+bXmkaRMAyqlgASQBg+nXtUwv3yCcKF3wB01fxN0I+9BuT80VLlwstwqECkopaIZyCQvmjLZAO3Sae3xBwzm+niCQWIDHRPkXo0NIIIg9VoC44S8xk3tI7D/AMj+lTrypW/6jM/uYH6f3qpwvOeGYkI6SOmsSYnbOdj9qj474qs2iAwugnYG0wE9PmAB+lB3PmtcNaBTh9Rc6dQWQuJliZiQDHfvXmHOuc3Ll4W+IKlACbQ0hQrkzAjucZ7DpW359zc3gpCXEQCQHWPQsN5G1ea/ENl928yw0CBglSB9Jj7YoAHEuxYlpNb34N/00birNu/fc27TwwQDzOkmRMykgAgwcNWW5RyW5xZVLBFy+dU22IVgqgEMGYgOCCexGg7yK2XL+UfEHD2wtsvpQgLba5auY2hQxMKO0gDpQepOYwMACB+1OQiPWsdavc0tWg/EJwl1iVGgMyPLsFC6lVrZMsNvuaINzm4ikvw5QwYm4jLqxCyp1Zz+UbGgL8y5jbsoXuutte7Hf0A3J9BWE+KP9Q7a2o4N9V1jGpkICruWhgBPQT3mDWC5vza5e4l3vQz5WQMLHlAHZZj7zvVv4L+GDxdw3LmOHtsPEJB85/8A1qQQQY3M4xvNB6D8Gc6vcRwgu3wNQcqGiNYWPMQBAOqRiNqJtfz/AFoWEt21W3bUJbXAUbR3J3JM5JyTJp7XAIiaC9aueb/P60nF3zEUH8fJg9fWnXuJEZYbTGe32oCFi/AMxNd+NOcfpQf8WI3/AKfsaavGAz5v2oDdvjvv7V17j9v70Ct8VJI7DvUwvetAd4HiZoxYaINZCxxEHf8AtRzh+Mkb9YoMjz26DzW2ev4uz9tCdI9N69EucRXmPNr0cxtvggcQmPppn3G/uK255iqZuOiD+Zgv9TQHeGfVH+d6JW1gVjeT/G/Bszr4hhV1ayhCNBiFMSxk4AGQDVHmv+ojSV4ZAB0a5ufULMD6k+1B6IBUX4tJI8RJAJIDAkAZJiZrxrmHOL15T4t1m/7ngD2QEKPt0oNx98gA22KuuQyk7xvvigOc4/1B4y8SbN0WLZJ0hEGqOmpmByRnEb0f+GP9RDeQWbqE8Qq/NjTcA3aBs3dduo9PO/wRIRrWVuQF6QdtBJwCD36UW+Hvhq4LqX7rIirJVQ6l2MEA6QcLBmTuNt5oNhzLmN+9cQW7hRtQACkhQZ3bef1rX3L7JBByQJrGcpssb1sjZSWJ9NvvOK097idpoPI+ccOpNu3agsBuSNMY0yzGNjB9Qa1V3jLsEaLahFUGLihBA2SDo+gJxWYsXGUMqwdBKrcCgmDEiSRjH61JaLEkMxAjeB7Zgg70Gi4XmbCZe2wIgAFjJAkrhQdUCemxikv/ABIyAqDd1rAOZJGRIUjUIwOvrWSvXW1EKogTnJkDczP+fpS27q7MZkflDRJyJLRBneZA9d6DS3/ibxF03FYyuklgPzCAQTBBIA3x1qGzddA1m2H8G4OhUBmIOZ8wJ0iMHMVnBxKljqIUHeIiN/vVdbpJyJ2gScdu30oNRxmgrPi3bbLAdpAkzEZYZkzA7HtQm7yy1qZLjMW8vm8QNE7ny4I3MZNMW8kZJTT87BCwg9x0BGNmOdjTrHCXSHuBQtvxCur8pIAMAL08wPQZ6UBSxw3B2PmtXCSPIzuIZIg3FUAlWkGD01Y70W5JxQtnwuHkK7FguvzwRkoGWGwvWQNLmMzWM43i1tW2BYltShQjSpEtqbee2n3NJa1tb8dVK2VuRqwIchSBMyDBEe9Bp+H4xS63mtXIInUAqq0E4CKBMiJMb+9Cvi2w9i4wb/mJcINtQIhTmFJ3JPTMRvmqVzj7aR4k5Mht9Sk7kgz3yN6k5lzPxlDAKqpK22XcLMEmTJOSc7ZoBxsNZv2fwtwPfBBXwi2G/h1GJxIONpr05/iBrbMzsdQUnRqYjE/lIwetea8m4lLJ8ouNdcgFxAIzOlBBPaciTHar/NuNv2lt60dNR1CMAqpltMDSQSQJEjPXYBpxzq5eZHuILaBvIrEgsTqGtsQFHRe+SRAAt8x4tHSSwAV9w6mTEREyTXnHEc/usW0qFUmQDLQATGZgnoTpAMbCoP8Aj94wJG8iBGT2j+9Ba5NcW5xr2rnkt8SWsuYyAzq6lZwG1okHMdjWpu/CIssW4TjntmDhgTJ6BisA46EHpWEurrcscNOY798GQRE+9FeI5zxL7sSrEAiFABHbIMjoZxig1Y4u6MXbWcDWh1KxHWMFZyciOk02/wAaciCBHufXbasZc5zfBB1s0TgPIxmTpGMR1P7VYu824m0ol9EgbsHkbahgggQTif0oNKeLyPWRn+3QT1qI31LTqET7A5IgT9pFCuE5mTq18TacCIV1Kzn5tXglAs4gz82YiqFzmr22ZAOHuBsqwYkR0EjSvvKiDvGwDS3u6jHoevUT1qN1nIEY26dMz0FZDiOa3W3g+gOMe1XNfEi34wFvSBJi7bLaZEeXUWG8RGIOMUB+WA1CDsMEDfbBPpUviPMGFPckADE5/wA61kxzTiGDMIk/8wwJgbFiMwBPXbFRtzC/IDNI6SP7b0Gs/EFWAkNOB2kb5NW+F5xGxB3xOZrDLxzAtOkgkTCyd/yyc+oO9F+U80WCC2kOvhv5A5FtiAxEj54kjtFARuuH41C2B4ur/wCKsf8A7CKf8R3rDkabKBlmXgZmNvaP1NK960iaLZs3kksLjWivEFZIjVrgRABgQY6TQ3iLKbg5AyCf0Gdt80EaXCpkdO/tt67/AORUHjEkkmJ3/wAini0zRoz7dfSOvt60nMOAe1i4hRonSwgwcjBzBFBycSFODMwMDr9u9HL3CgIPG2I6YM+sDBoX8F8H43FAnZAWPv0/f7UX+PUYKqIvlHUHHoD3PsKDV/6Y8k4X8J49y0jt4rxcuqDAXAIBkCM57zXc844vcZ7Kyp8oBxBkgsMeWevU4ignKvjtPww4e9bS2VAFpbaGIA/MdXfJ9/vR4z4nVFUoLpJBkuoVWzgqAdhtIjb7A5/iDmNpVS2LXmY7qWIzsTIAX1ifWiXA/GLzp4mzH89oEj6qcgexPtWT4v4sZvlRZ6k/2H9ZqpZ5k7knWwI2CJJOemMfeg0t9CEZSzrB+U4ycliPr6UOuWd2LgCTHmBbJycQBvmjXKuX2LjXGclVXBLBiWYzGnzTIjMxUPMeFsq4Nq2rWgAzG4yBnM5GJbQRGQDiTNAEZlCt5lKzGJM4mNUyAft7xVZbNsSS1sSYEGDg9ZmBHXNFONs2CVFkB9RzNsiP5Vn5o+m09an4i3w4XSli5daY14UdNOoSRpIO2Nx5hQA1S0f/AMqKR0MzBPeCJ7ma5bqhssO3WO2e/wC+KL2+JN/hvw9vhbIfxTd8QKqwgSNLHEkEzJO0CKbyv8PZYninZ2AlBbCkqxErLEwMiOpB6CMgS5nyBeHsWnuOh4i4ytpYFWRCvlELnVjPbV6Gs8/P7tm3ds2zpS+VdQAAVBGllIiQGATfMW1PWa0nMfiuzxSW715UL27RS/bIB1sXQqVY5IIWTBmG07Ezi143TxDXiqtqlgpEgB1woGPlBAGcQKB7cBcV7Y4hWthwGXUIJUnDR2ifer3FJq1Kq3LoYKRoJhNIiQB5SpBGDMRiKr2OcqCzPZS7cY/PclmAAgAaiRgYmq/Fc2uuANbBRsoOB7Cgdb5NedkkgDUtsln+SZOZPlUCewxRr/gvDo9pU4pWYNLymoYI2G0TG8yJ9aA8HxWjVK69SlTJI3HzCCJI3zionu6SQrBgRExG4g4NBoOJQO7XbQFllJYeFKlSIDaCTqAJI8s+UNBJrrvKn4kh24iZDYuXDcaJEuDnylswIGB3xT5Vza5bYPcXxUIKsGgawwK6STllnff5asXuGfieIvC2gVYKKrEKqaAJ6lZwcT+egqcRat27iJw58W6IkKBGBnUxwOh+m4qOzwXnOkDiLoy7mfCQnrODcb9O0xV7lvJuJWzcu2kTw1w9x9PlI82lUJOoYkHSaH8Ty+/4bcQdZQNpa4SdzEQeoyBImDAMUC865RdSHa54gcAl4OCcAMD7bicAbYoz+HtC0bwthkCBSBB0NDjM+on96z3gM2bjM5BURBLZGInEbDJ+lWuecN4UWFJZiA14zIDHItrG0LknqW6RFBR8VNBP5mOJzsclj09vanpxH/KKiTbJBKHbUJyOgOTtG5maoYU53/z6VzX8biBsBQTPdJYFVwO8mT9Sc/0pttF07tqmW6COnrM9u9QNxM7A/oP6U5eKuYCAA7eVfMZ6EnM/Wgc1zMgFff8ATfepeDstdY6QCQQPcscCSRE9yY79KM8FyyxbC3LxHEXQ3/TDgqGiQrDdhtJmMECtNzWxbuWGAt2BdIC2hw6m2NZ0wAm1wEAAlhI14I2oMHxHAXQSRbIEGCMj7gkEx0B7VX4dnxKFwNxB2OJMDHSvV/gwWLzfg+I4WOKQMGuOimerFWGxzPTEb0R598DXgt27Z4iU0sxttKLAzuHgAR2oPLeV8NZuIWedRUhVQEGZmSAJbPUe3Sh4sXVcawVmct5MD13H1mjvAtcu6ilt7gSCb2VCqPyBiAFJgwDk5gSTNp/hm6NDDTBGFKicqGYkEgyQZEd+80FHh2PlBBGoDzYnMGD6gT/tVJrGpZJBGSYxGYBPv29aOnlodkUv4JAIJYYf5dJQW1gHJz5tR3M13BcqS6zpcyVWLOp1s6mMAM2rJA6glTnGcUFb4W55c4K84W0lxnXSA4aUJ6jI0yN+4ArYcfyccWuvjLrC7H5dMARIWPQyIOah5F8EXkLfiLio2dPhFbsLuRrfUIySZBMelaHiOWhU027hmZlQCx07lR0OYkgx60Ga5Z8M2rNs3F4jwtRkOwAMTBQCfMSIMdJG1N/4Lau2xduXgAQZ13FUgrMjRpJ6SADJkfU1x3MGuODYuIDqB0nSzYI87AwMrBMCTBofzLkbiHucQ7mTl1hdIifzHUdhCk/vQBuP5VwgdCsG3JViGYMQN3WTJziYAOqB3FbmqK7oDcdxbCoNSxpGrcKN4UzBIzjNFeN5BAS811LSd3gxltO2nSs4HqKr8VyS2qq7XiSXJJ8RNJ1dgJO/0824g0AS/wACiXVY8QrFk87eHIXUInSZ6H0I3GYFVOXcYvi6eJWU0kQsppx5TAiRIAztqntRG/YsJGhBcHWXbzYyJV437TVNb9pnh7apAyoJ6gEZLCQcHJmgPcXx9pSqszAj82TPYD+GNpAqs123qD2x5pBBBlsddTHrnG1CuZNL+wiowhCwBJ3H1oDV+4zBtL25kFtbSwJxAC7ewNQ3CSQty66rMAIFCzIwJk4EzknFUOB+H711GuBVKr8xLBYwTJk9v6Uct/Dd+0Qb/hLq21uoGAB5YMScCghto1qVV/KQVkgOz6iT58wY/KencVXt8FbDa9NwwMAJaHmOSfnO+eh3olwHE8MrNbu30ViQAc6IHU3IIA3x6b1Y4zmfArAWbhB/h1DO5BO8jAziaDL81teMVFtCiLJKtpUdNobp7e+wpnF8p0pbJuDAjCkkjUSDA2wwGe1HeJ+JUiLfDL2GpQZ9NI++9A7lq/cDO50LvBOkSThVUexx0CnoKCq/Aqok3RuBBWGgg5CyTgjO0SKbcsoACpZiZxojoepOatcNywMzBn1ldo2I/v6dI61PY4IMSzXNFsGLjspIUYiD+ZycBB/4CpwnANcVig8qfMxBCqP5nMKPbc0/h7Vm6sDWrADVqYS5gyqYgHaJ+taXg+K4TiBasmbdoNlXcWwP/wCjnV53O/ttUfxdynl4QNw90eIPKbaNqkdGwDt1znHvQDL3Pbfgiy1q6/hKLdpWusLY0kFi1sZOszK6oEnTpGKofiFWCt1g86iNEQ0zv1AxjNVl4a4ulyukGTbPQwYIHtTXtMW1Nu8mIJJ9gAcUBHm3P715Al28So/KkKp3+YKANUGD3FJzD4hvcSiWRbtJbRYVUUgKAfn8zHzZI1fzN3qF+UMATcW4CDDSNKpsRLQek/p7VreUPwnBWUvkC45t68zlshFUbZ7nYAxQZK5wDWQPEHzqW0ltODgMR0WYIkZ09qGPxAEbnORJnAgSe302FS825g9+49xss5kmPXEdsAD2xUvLuXyCzAdANRgDckmcHbY9+9AJeWO2ewpjWm7HNadePW2oKoGUBvI4gaycOoGWWRPtjtTLvCO+j8zKBclSAFLEDTLRqaQMr+sUAscvCW5uahcP/TQDcZlmnYY+v0rQ/BnC2rl02zNq6Um2zGQx/hA6E9B2IzQ2/wAourqd2VCVLqWbJAbSZInSTk56A4qqsBgQGaQIJ7jt6g9O4BBiDQbAcsGHj1O+omZIH03PvVrkCeBxiXVBugkroWSwJwCC8DVAidgGOe1PkHOGv2tDOuq2YYP+ZIPmgnMbdYIBNank/L0fSwOpyfKFO2GBJ7Yz3Gk96C5wvHi9xoulBZAQlrl1V8RD5UFuQSrJ5v0mTW3W8PD1JBBIG+oHUQuDMR6VluG4VFu3betg4Q5trq0EssEAA+8RtRrlvBWOHAVblwQWYam+ZmPisQBGrEmMjJoMLxVq0Hv2LCM6i9AUgFNWnT4gZSGDq2ryztoMbVe4vgmuIjFioCottAYkrAd22MiQATHy+tW+XcMiDhdK+BC6/DUYlwWALbliCZMSSudqsXOAsljGogkABQTg+XriRvn+GgDcHyo3TwzMNVu2zf8AUTADIRIbckAHGwIBqZuB4fiReNrwPGF5UWZxbGkAg7sSpmR207Ca0L3WK2o/IGJCrE7jb2yfesjyzize4wXQ8vr0qmoAsDbuE+/aPSgO8i5KeE123cuGuFlYAgGVXGkfL26zUPCcCgvXLnEAXHZyLYkjSnQBfqcGdh3o/wCLpZDMTEjfeBv6VZ47gPEHyKSAIY7gg5I9x60AscApGu1CsBJUp8wz82AR6TO9DbHJuIuMCp0TlumfXMxgbde9bfhWCpLYAGSTtQteMRFvETNo+ZQcn+HeBBGfTUaDOcR8G+Jpa6UvlC2gOxCySJmMSYg4+9Rn4UN234F3RbtKRpWFgHPyFTOJO56+9abgOPUpkBSuNO+T19c0O5xL2yZ8wJO8D6+g/wA3oPMD8Ou969b4L/mW7Z0m4+CxG+hRkoMDVGfaKRvgfi5HjAxEjTBImN52/wBq9O5XaT8OZdgSw1FSVYkKDAbcYEGDsD0rO3rt1eMe0DcdXDaXU+eQNcNIMqCQp2EuomYoMJxHCyxC5ycn370V5Basrc8K/ba4LoCh1Bm204I9O5gx96o3eHZTCsRkzH96pcVzBwNGptAJMT16n7f0oDvO+Cfgr+m1ecK58ro+4/mAxIncjvQ/mPMSzsviFwca7rlv/cBOkdpCz60N5cqEyYBnHQbdatHhbflYrE5yZAiRBn5mJH6UAxoZisRjMj5Yx/YR61PwaogV3VyDOkBR0xIZhBAbG+DRFuZ2QjnSbl64RqZgII8xYNJJknSZA/LvvVbjOaMyJbDHw0A0jsWALFe2cGMYmOtBcfkxAtunE22v3IBFu2NKaokM4jU4ByqqTMrQzm3GMWKAsETygH5pBhnfpraMgYACrnTJrXNRyWO+/wC/+/pUNy4zNqJEnfAHpgARt6UBHl93TcQXWIXUmog+YKWGrfbyyd949aO8+s2VjxmOkkmyFBCIuSBoQEB2GklsmTknpkwR17Yjv60xxmQTAzt9OnsKAsnKta6rYIXuXEbA9hETmf8AwX+GOVcNf1jiOI0OG0i0I1OTsysd8yDCnaZrOcEYDnxNP8skT0kRuRIx70/lpXWsWyzArAPymJnUOskr1EZ74C78Z/Dx4LiCumbTZtOScqehzGtdj7A9aDrxtzAFxiqiFDGdI/hXVIUZOFivZOP4c8XYKcS1sWm8zFVOtIghlJMBumZmYryHmvKW4a+9m5kqdxsw3DD0IzH0oLPB8Ql0/wDqbjlFBKqDCyYkBVXAMZMjEbxTbjWJGu5KKGC21BYjB21jSJPUSR3qvZtW2bSfICMaQWk9snaqxsaSQRmgvG7atkMhDnfSUIiCIMmJEDb371bsc9teC6vZFy89ydbDCJEQoGx8zRH8vaKB3BUTrQGW41bLQoW/uS7iMsDpPQnSWGMQRFP5bxIQxduvbCW5TwvP5wq+HrLEqcicSFOqADsK4Hlr3P8ApqzmGMKpY+XJn0jrtmkbhBkGdRwq7kmYjGwHr/WgtLdDsEkRltRO5iZcmI+UnOc9ZyxyssdQfT0I0gGQDAnud6Y/L/DYC4hMg6SrAgn8pDCQRMYqzatIsuwBlQQpGZIkiVwIOYmYZZicBTW6gYMGG4OJnbIAiI3HX7VrfhLmwJbWWGk6lbRK+WSNQHyGB3j1rIW+J+ZDhWafaO1GDzi86Jw9qLdpDBYGCxIHzHqZ/qaDea+YPdW8jeIqo2l0ldS5KyizI8wHaInvW74+4Pwpuvb0+HZLrEEr5dLBSdxpO56V5b8C8wbg7mo3D4dwGVkMdOGLwSBuDMHvXrXB8XY4hLmhluIylWGQSGGVz0Knp3oAXD3lBXU7eGwtC2XJlmQaHMZ6hT0kl6n5vqd28OVhNLHSI3kGBO87+9N51cFt7bXWC21Y6QSAina3Ock5gR1ETGbi2iHf1edW5wBBg4ABkUFG1fBi44Im3C6DJlpEA/aP+4V5T8R8Jo4m2C2RxFtWX5T80gr0j19RXr/MeF8hcQzKTqgQJJEkDaIofb4Afhg9u1a8a41sElZ0oXjWGImVktv60FLjlstcUohksxe0S+kgmCxH5ZJMkDPWcVoeEQNdS3as3bdtEguLhW2pAmAuoa5noCO5oJyvw14hbUG7pZhcuEYCFHYMx7F1ZfePWtbzchbY0x5SpgTO47TiPSgg4zg7ptNFzw17gS8YPlJMDE7zmqvF8E/hv4SqUJ1XTcMkrAIiABqMTn9aILLnzZ0yI6Sd8dYnTnsaa14qzEnU7WzA1eXy7DSTuSwk+1AIYpoBCjIME9jBj64qtzQlbAiFBiT2BGPvRDgOEOlgI7L2BA0/bFDviJrfhtYN1Ax0+XcyCOg2670EXw4bbW7jPARPMzTAWJJJ/hiJ/wAzNyPi7SQBbZGunUxKEljAI1EbGDMbCfeh/NrWjhvCFnxbt1grLqEAmSpaMMMAwTBPpWh5ZZIUSrKSPzGYGJGDG/6UHl3NLgLuRtOB27CcTjrQHiV0PjcQQds7g1p+Is+K1sLEmQJwPKCf/rB/91BriK249KAeAdyZJ/NuT1M0+9wV58BCAFmJGZ/NHc+1WRbUT0EH+4/SrvLeOfa3w5u3Cmkkl2+oVY0xiPYUGf5lyy5bPnEj+ITE9p7xUfDCZxOcUcNniySPBuZxHhN3G2IGwzRjlPwJeYa7zpw6tmN3PX5FMD6ke1BkvC6DeqrWSDH+9bL4q+GRw6+Ja1tawCWIkN/F20nt6day+CYI/wA70ENtUB80kTnT19AT1+n3qNws+X5SdjuB6xAJirLqCSTnMk+u9NZR9KCFQsbGR/SkS4NW5X1Hvv0pdsd/1pChAx13PWO1Ba4P4k4m0X0XmUsuk4BMe5EgjuDNO5nzG7xKo11lJSdOlFU5iZIAJkiTPWT1qottZAJ9yP6+9WPETTpUTH3jr/k0A7I2OY3BpntNTXLJBggj3mo7mD9KDvGHaZ7zj196W4mJiZ6jaokUbnealdpEAxQX+X8wsra8MoVu6vnOUO8auoGw7bHvQc3bjNiSRMAbeoX0qVlxS27zKCEJXUCpjEqdwfQ9qDQ8j4hr5WzeuawlsNaUkQuQxDMAGJDR5Z3JPuD5hwzKTrUjJjED2H6VFZvMpBBMgyPeIq43NSVYOqsWED+XfYHrPWaAVbQzgSZxV3h+NZAqYZJkjaT/ADeozBz81Qa5kYzvjP0p1rhZ6Z3A6kb4oNv/AKdp+Mv3gxUFbYOl/MGVmAK52wTkbGDXr/A8tTSyRIFxZXaCgWCvWMDqZznNeHfBXH8Pw/E67niQLbBYOC+DpcA5QkRHoPpvPgT4vuXLhRiCgsMwJiWdD8ruTM6Bj0GaDYc95Pbu21ssvkZk1sCZBQhkiZ/MBJ7E/QNxt4pfW1p8S2wl3JGufkh4G0QRPWKM8Xxn4ixbuqSi6tbCJJ8Nj5PaRv2HrUPMOSeKyMrFDqlmXB22P6fvQTpZd2hLpFtdxohic41dgIGIruL4UuVEgIvmZRgsYhQ2DAgzjMgZ3l/D23W9hyVS0BoIMSS3n1QZMiImr0aVJnPbv7UFKwXOoDh0TJB84Hlj+VTJJOxjc56Vd4XgyHMhQuDvLExGcdBGZqvwwmSW65Ij+EDpsZqD8UyyrmGHb6bf+KB3Flytzw8xO+JxnSe/qes1T5QjBLUmblxNRYMDgwViMQYHXriaI8IFYYgj1/UR3/vTONukEsrI2gaSB8y7kz6bYoK4sOLZ8JHLwYFwiCwxOrIXOTP0FBf+AMjvN0BigABt+UiQzBSSZJJY7TJnvWo4filKKwkBm6CSTtkgbYiapXeIu6yzIpUbAScAag30kz7YoK44W2y6iYYkRDFdBXpEzII3NV+B5wXEcQDZuAlJY6VY9Cs7MRmDO+5zCc2v+e1eWGS4UBAGrMnp/wDE9NqHc25iwVwFYuWBLCdOYOkewj7UGI4LmRR0c5CsGj23j3GKfzHggrmNjkexyOnrSV1A23w6jDDV/kfvXoPwnxGpNKqqJbEFR1OMzv8AeurqDQId+0bVXciTO21dXUFTi+CS6rWiPKwMz+hHqDmvIeO4EpddCQdLESPQxNdXUFO/bAYj/O1RukE7TP7UtdQI/D/Wq3E28/b9a6uoG3OGAg9xP+ClsmDPTt+x9PSurqC9e4wm3ohYxuJMjcgkSKG34OSNh02rq6gTwIGroTEfY/vXW7YI6zmf2jNdXUHKAKW6sbAD9f2pK6grFakWBEd6SuoJb1iMUtpIIaTGMftMmBXV1AziLkx6HH9/vRv4HuMOO4dFJh7igjUR1ncV1dQe68sX/wBNbBAPlz0+eSQPaal4riWSzcbBhSV+3X60ldQUOQ3btwqz3CYJBECDjc9Tv+lW71xrt4pb0qbY8zsCfmiAigjfqSR7GurqAevHKoutowLoDicajCtHp1G2TtT+ZBReskAjxGzBjJBMn7RiK6uoCti5Bj67VT4YrqYxnxHn1kiD7gYrq6gtPaVQFA8ucUM5lxb6WVDDSAp7ZidjnfpsBXV1BaFlFt/IoiDjv3+9DeOtdJghZkDGM7T+/wDSurq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0596" name="AutoShape 4" descr="data:image/jpeg;base64,/9j/4AAQSkZJRgABAQAAAQABAAD/2wCEAAkGBxQTEhQUExQVFRQXFx0bFxgXGB8bHBwcHB0cHBwXGBwdHSggHRolHh0dIjEhJSkrMC4vGCAzODMsNygtLisBCgoKBQUFDgUFDisZExkrKysrKysrKysrKysrKysrKysrKysrKysrKysrKysrKysrKysrKysrKysrKysrKysrK//AABEIAKYBMAMBIgACEQEDEQH/xAAbAAABBQEBAAAAAAAAAAAAAAAFAQIDBAYAB//EAD4QAAIBAwIEBAQEBQIFBAMAAAECEQADIRIxBAVBURMiYXEGMoGRFEKhwVJisdHwB+EVIzNy8SSCkrJDU2P/xAAUAQEAAAAAAAAAAAAAAAAAAAAA/8QAFBEBAAAAAAAAAAAAAAAAAAAAAP/aAAwDAQACEQMRAD8A9IsbVJNMsintQIKcK5RTooEimxmn00DegTPvShvQ/p/elrpoFU04CmA1IlAkV0VJFJFAwLSkUpFdQNNNApa4Cg6kIxTqTVQNSaea5TSaqDopyU1TTyaBaWo9VIXoJZpGcASTAHU1ETSi5pUkiYE46+lA9G1AEZHT/NxUi0O5E+qyrTOpnMn1dj96J0CMaQEyIHv/ALVxpwFApJkex/anCmsMj2P7U8rQMmnrTWFOAoHimGnTSUCCmkU+aSgFWBipoqLh6n60DRTqdSGgbNIKUmlUUDWFcKeRXAUCKKkppMClmgdNJNNpSKBC1MZ65jTIoHKab4pJhR9T0rgk1CyGCB2O3uKAFzjnF9LjW7cDSZ1FZBBC4XOADq+9XeW/EVpwgdouGAw0tpDf9xERPr1qzfsHxCegk/pH9aFcy5eCvlAnuBnfvQaQilC1iLXH3bM6bjRgsHyCQTgHpqG/fPWjXwpx7XVu68nXqkbeb8o9BH60B4dxSaqazVX4m8ABO8ggUFmabp83uBUZu436f5Ncplh7fvQSB6H88uzbe2urVp1eX+EfNJ9uk1Ycyv16dpqhxZJaAxEgg+xEEf56UF34cWLFsDoD95J/ei4qjy5QEA7CPsavKKDgKdTetOWgco830/epHFRKc/SnBs0HGkWuJ/3pRQIzUgaouJYwYx61Tu2dWmWb1zHrn7UFjjOK0KW0loOQN6ks3AwDCcgHPrQji+Btm3dC5klj5vzAHqNtqG8J8Y2kGi7buoU8hYLqXA+YQZj6daA5YFT6agtntU4agcVppWpAKQDNBCwpymluHvTR7UDtVcDSUtA87V1dTMCY9zjrQOG9QXXIaJxUlpwN6jdpaenSgZcamq5qS7mMioWY/QUEyXO9QOxGetN1UjZoF8UST6Gq5H+f7VIBXFaATxnL9Z07AnJ7DJOO9R8BdNhbiLbC2yQQ4y2o/wAWowTiMR0ombmSIqnduhsdZkx6UFnheaOxYsiqkeUCdRPY9P06VRS6fOx3nJPT9dqngnIHT/JqLlIth7njjyzidpwcx1zigvm/CMJBIiT9RJipVvw2+I/ehJ4lAulMktAMTA1QZPtU/D39TMQI6faZoL63fKI/zNI4zPWq1k4HerC96AjwTQKuK9DbO1Tveigtk05RVFeIq7bageu/0/vXOO1OTc+w/qaa+9A2ycZpzttTFpCpkH0igbeYQdWBGSaqm8uoLB80RCnbO5xG/Wp7wBDA/wANQ2rClkPZAJ+o/tQUbt4MrhJHnKnAydJJ6mPrFAb/AAIuXVKj8hFwzOdZ6ZjywRiKN8UqgXdII/5oLdiSrbZrF84IF/hiIVnBFxgxkNLACJiCCM+3tQehWWHepxvQ9FNPFyNxQEVpQaoG63elt8TGINBcO9IRVf8AFen6021xcSCM0FqKaxqE8TSi/wClBPIqNx1pqPNc70ChaY46dZpo422vzOi+7AVVfnFkWjeuXEtJqYA3GVRKkrvMZjagtMsET/kVCjT0rN8f/qFwNptLXS0GCUQsB+5+k1j/AIm/1PctHBFVQdXtyxwNwcATIoPUWFIjYoT8Mc4/F8Lavxo1jI6alYq0fy6gYotaGKBDufSmaqfcnoajYwKCFvQZqvaXzE79BO319amDHPT3qoXJMT9v1oLDg98n/MVRv2CJxqnqcxVpLgHXNPv3oFAMsrCgwJBOQdtiPc1PYu/NAM/70lpgZ6+veltHBoLPC3YIgGP3mr63AKFoxmd6kuXoGaAulzFVr/EVXW9gZ3pqW5PWgu2mJNE+Hu15tzD4k4izzBeHUhrbX7a6WAOGt25AOCMsT7/rvQYNAXt3d/b+9J4lD1vRU1t6CyTSk5qAH6VKKBCuDnpUVsfL2j96cf70gWI9KChx/wAl3SJbWpI95GJrGcy5VcuvaZVhpY3CSIEEaWHXb32rdEQGbuRP3/3pU4C2xDaB7jePvig8yu/FPFHmCJw7q1lrioEgBSJAMk5VvXevS3U+9eEf8R/DXbrqgZ2Q6GkwkiCwGxOk47b17J8Ncw8fhLN3w1tBk+UMGCgYEEdIE985oLpx33qO5f6b/Wp1GNwJ/wA71Dc4UnrQLw90ZnAAJyf1mmpxavbLowK6SQ0SDE/2rHfF924AVlgnXs2fvAMY/wBqt8m41DwRZcabbgyTuqmdz7H60BDh+bXmkaRMAyqlgASQBg+nXtUwv3yCcKF3wB01fxN0I+9BuT80VLlwstwqECkopaIZyCQvmjLZAO3Sae3xBwzm+niCQWIDHRPkXo0NIIIg9VoC44S8xk3tI7D/AMj+lTrypW/6jM/uYH6f3qpwvOeGYkI6SOmsSYnbOdj9qj474qs2iAwugnYG0wE9PmAB+lB3PmtcNaBTh9Rc6dQWQuJliZiQDHfvXmHOuc3Ll4W+IKlACbQ0hQrkzAjucZ7DpW359zc3gpCXEQCQHWPQsN5G1ea/ENl928yw0CBglSB9Jj7YoAHEuxYlpNb34N/00birNu/fc27TwwQDzOkmRMykgAgwcNWW5RyW5xZVLBFy+dU22IVgqgEMGYgOCCexGg7yK2XL+UfEHD2wtsvpQgLba5auY2hQxMKO0gDpQepOYwMACB+1OQiPWsdavc0tWg/EJwl1iVGgMyPLsFC6lVrZMsNvuaINzm4ikvw5QwYm4jLqxCyp1Zz+UbGgL8y5jbsoXuutte7Hf0A3J9BWE+KP9Q7a2o4N9V1jGpkICruWhgBPQT3mDWC5vza5e4l3vQz5WQMLHlAHZZj7zvVv4L+GDxdw3LmOHtsPEJB85/8A1qQQQY3M4xvNB6D8Gc6vcRwgu3wNQcqGiNYWPMQBAOqRiNqJtfz/AFoWEt21W3bUJbXAUbR3J3JM5JyTJp7XAIiaC9aueb/P60nF3zEUH8fJg9fWnXuJEZYbTGe32oCFi/AMxNd+NOcfpQf8WI3/AKfsaavGAz5v2oDdvjvv7V17j9v70Ct8VJI7DvUwvetAd4HiZoxYaINZCxxEHf8AtRzh+Mkb9YoMjz26DzW2ev4uz9tCdI9N69EucRXmPNr0cxtvggcQmPppn3G/uK255iqZuOiD+Zgv9TQHeGfVH+d6JW1gVjeT/G/Bszr4hhV1ayhCNBiFMSxk4AGQDVHmv+ojSV4ZAB0a5ufULMD6k+1B6IBUX4tJI8RJAJIDAkAZJiZrxrmHOL15T4t1m/7ngD2QEKPt0oNx98gA22KuuQyk7xvvigOc4/1B4y8SbN0WLZJ0hEGqOmpmByRnEb0f+GP9RDeQWbqE8Qq/NjTcA3aBs3dduo9PO/wRIRrWVuQF6QdtBJwCD36UW+Hvhq4LqX7rIirJVQ6l2MEA6QcLBmTuNt5oNhzLmN+9cQW7hRtQACkhQZ3bef1rX3L7JBByQJrGcpssb1sjZSWJ9NvvOK097idpoPI+ccOpNu3agsBuSNMY0yzGNjB9Qa1V3jLsEaLahFUGLihBA2SDo+gJxWYsXGUMqwdBKrcCgmDEiSRjH61JaLEkMxAjeB7Zgg70Gi4XmbCZe2wIgAFjJAkrhQdUCemxikv/ABIyAqDd1rAOZJGRIUjUIwOvrWSvXW1EKogTnJkDczP+fpS27q7MZkflDRJyJLRBneZA9d6DS3/ibxF03FYyuklgPzCAQTBBIA3x1qGzddA1m2H8G4OhUBmIOZ8wJ0iMHMVnBxKljqIUHeIiN/vVdbpJyJ2gScdu30oNRxmgrPi3bbLAdpAkzEZYZkzA7HtQm7yy1qZLjMW8vm8QNE7ny4I3MZNMW8kZJTT87BCwg9x0BGNmOdjTrHCXSHuBQtvxCur8pIAMAL08wPQZ6UBSxw3B2PmtXCSPIzuIZIg3FUAlWkGD01Y70W5JxQtnwuHkK7FguvzwRkoGWGwvWQNLmMzWM43i1tW2BYltShQjSpEtqbee2n3NJa1tb8dVK2VuRqwIchSBMyDBEe9Bp+H4xS63mtXIInUAqq0E4CKBMiJMb+9Cvi2w9i4wb/mJcINtQIhTmFJ3JPTMRvmqVzj7aR4k5Mht9Sk7kgz3yN6k5lzPxlDAKqpK22XcLMEmTJOSc7ZoBxsNZv2fwtwPfBBXwi2G/h1GJxIONpr05/iBrbMzsdQUnRqYjE/lIwetea8m4lLJ8ouNdcgFxAIzOlBBPaciTHar/NuNv2lt60dNR1CMAqpltMDSQSQJEjPXYBpxzq5eZHuILaBvIrEgsTqGtsQFHRe+SRAAt8x4tHSSwAV9w6mTEREyTXnHEc/usW0qFUmQDLQATGZgnoTpAMbCoP8Aj94wJG8iBGT2j+9Ba5NcW5xr2rnkt8SWsuYyAzq6lZwG1okHMdjWpu/CIssW4TjntmDhgTJ6BisA46EHpWEurrcscNOY798GQRE+9FeI5zxL7sSrEAiFABHbIMjoZxig1Y4u6MXbWcDWh1KxHWMFZyciOk02/wAaciCBHufXbasZc5zfBB1s0TgPIxmTpGMR1P7VYu824m0ol9EgbsHkbahgggQTif0oNKeLyPWRn+3QT1qI31LTqET7A5IgT9pFCuE5mTq18TacCIV1Kzn5tXglAs4gz82YiqFzmr22ZAOHuBsqwYkR0EjSvvKiDvGwDS3u6jHoevUT1qN1nIEY26dMz0FZDiOa3W3g+gOMe1XNfEi34wFvSBJi7bLaZEeXUWG8RGIOMUB+WA1CDsMEDfbBPpUviPMGFPckADE5/wA61kxzTiGDMIk/8wwJgbFiMwBPXbFRtzC/IDNI6SP7b0Gs/EFWAkNOB2kb5NW+F5xGxB3xOZrDLxzAtOkgkTCyd/yyc+oO9F+U80WCC2kOvhv5A5FtiAxEj54kjtFARuuH41C2B4ur/wCKsf8A7CKf8R3rDkabKBlmXgZmNvaP1NK960iaLZs3kksLjWivEFZIjVrgRABgQY6TQ3iLKbg5AyCf0Gdt80EaXCpkdO/tt67/AORUHjEkkmJ3/wAini0zRoz7dfSOvt60nMOAe1i4hRonSwgwcjBzBFBycSFODMwMDr9u9HL3CgIPG2I6YM+sDBoX8F8H43FAnZAWPv0/f7UX+PUYKqIvlHUHHoD3PsKDV/6Y8k4X8J49y0jt4rxcuqDAXAIBkCM57zXc844vcZ7Kyp8oBxBkgsMeWevU4ignKvjtPww4e9bS2VAFpbaGIA/MdXfJ9/vR4z4nVFUoLpJBkuoVWzgqAdhtIjb7A5/iDmNpVS2LXmY7qWIzsTIAX1ifWiXA/GLzp4mzH89oEj6qcgexPtWT4v4sZvlRZ6k/2H9ZqpZ5k7knWwI2CJJOemMfeg0t9CEZSzrB+U4ycliPr6UOuWd2LgCTHmBbJycQBvmjXKuX2LjXGclVXBLBiWYzGnzTIjMxUPMeFsq4Nq2rWgAzG4yBnM5GJbQRGQDiTNAEZlCt5lKzGJM4mNUyAft7xVZbNsSS1sSYEGDg9ZmBHXNFONs2CVFkB9RzNsiP5Vn5o+m09an4i3w4XSli5daY14UdNOoSRpIO2Nx5hQA1S0f/AMqKR0MzBPeCJ7ma5bqhssO3WO2e/wC+KL2+JN/hvw9vhbIfxTd8QKqwgSNLHEkEzJO0CKbyv8PZYninZ2AlBbCkqxErLEwMiOpB6CMgS5nyBeHsWnuOh4i4ytpYFWRCvlELnVjPbV6Gs8/P7tm3ds2zpS+VdQAAVBGllIiQGATfMW1PWa0nMfiuzxSW715UL27RS/bIB1sXQqVY5IIWTBmG07Ezi143TxDXiqtqlgpEgB1woGPlBAGcQKB7cBcV7Y4hWthwGXUIJUnDR2ifer3FJq1Kq3LoYKRoJhNIiQB5SpBGDMRiKr2OcqCzPZS7cY/PclmAAgAaiRgYmq/Fc2uuANbBRsoOB7Cgdb5NedkkgDUtsln+SZOZPlUCewxRr/gvDo9pU4pWYNLymoYI2G0TG8yJ9aA8HxWjVK69SlTJI3HzCCJI3zionu6SQrBgRExG4g4NBoOJQO7XbQFllJYeFKlSIDaCTqAJI8s+UNBJrrvKn4kh24iZDYuXDcaJEuDnylswIGB3xT5Vza5bYPcXxUIKsGgawwK6STllnff5asXuGfieIvC2gVYKKrEKqaAJ6lZwcT+egqcRat27iJw58W6IkKBGBnUxwOh+m4qOzwXnOkDiLoy7mfCQnrODcb9O0xV7lvJuJWzcu2kTw1w9x9PlI82lUJOoYkHSaH8Ty+/4bcQdZQNpa4SdzEQeoyBImDAMUC865RdSHa54gcAl4OCcAMD7bicAbYoz+HtC0bwthkCBSBB0NDjM+on96z3gM2bjM5BURBLZGInEbDJ+lWuecN4UWFJZiA14zIDHItrG0LknqW6RFBR8VNBP5mOJzsclj09vanpxH/KKiTbJBKHbUJyOgOTtG5maoYU53/z6VzX8biBsBQTPdJYFVwO8mT9Sc/0pttF07tqmW6COnrM9u9QNxM7A/oP6U5eKuYCAA7eVfMZ6EnM/Wgc1zMgFff8ATfepeDstdY6QCQQPcscCSRE9yY79KM8FyyxbC3LxHEXQ3/TDgqGiQrDdhtJmMECtNzWxbuWGAt2BdIC2hw6m2NZ0wAm1wEAAlhI14I2oMHxHAXQSRbIEGCMj7gkEx0B7VX4dnxKFwNxB2OJMDHSvV/gwWLzfg+I4WOKQMGuOimerFWGxzPTEb0R598DXgt27Z4iU0sxttKLAzuHgAR2oPLeV8NZuIWedRUhVQEGZmSAJbPUe3Sh4sXVcawVmct5MD13H1mjvAtcu6ilt7gSCb2VCqPyBiAFJgwDk5gSTNp/hm6NDDTBGFKicqGYkEgyQZEd+80FHh2PlBBGoDzYnMGD6gT/tVJrGpZJBGSYxGYBPv29aOnlodkUv4JAIJYYf5dJQW1gHJz5tR3M13BcqS6zpcyVWLOp1s6mMAM2rJA6glTnGcUFb4W55c4K84W0lxnXSA4aUJ6jI0yN+4ArYcfyccWuvjLrC7H5dMARIWPQyIOah5F8EXkLfiLio2dPhFbsLuRrfUIySZBMelaHiOWhU027hmZlQCx07lR0OYkgx60Ga5Z8M2rNs3F4jwtRkOwAMTBQCfMSIMdJG1N/4Lau2xduXgAQZ13FUgrMjRpJ6SADJkfU1x3MGuODYuIDqB0nSzYI87AwMrBMCTBofzLkbiHucQ7mTl1hdIifzHUdhCk/vQBuP5VwgdCsG3JViGYMQN3WTJziYAOqB3FbmqK7oDcdxbCoNSxpGrcKN4UzBIzjNFeN5BAS811LSd3gxltO2nSs4HqKr8VyS2qq7XiSXJJ8RNJ1dgJO/0824g0AS/wACiXVY8QrFk87eHIXUInSZ6H0I3GYFVOXcYvi6eJWU0kQsppx5TAiRIAztqntRG/YsJGhBcHWXbzYyJV437TVNb9pnh7apAyoJ6gEZLCQcHJmgPcXx9pSqszAj82TPYD+GNpAqs123qD2x5pBBBlsddTHrnG1CuZNL+wiowhCwBJ3H1oDV+4zBtL25kFtbSwJxAC7ewNQ3CSQty66rMAIFCzIwJk4EzknFUOB+H711GuBVKr8xLBYwTJk9v6Uct/Dd+0Qb/hLq21uoGAB5YMScCghto1qVV/KQVkgOz6iT58wY/KencVXt8FbDa9NwwMAJaHmOSfnO+eh3olwHE8MrNbu30ViQAc6IHU3IIA3x6b1Y4zmfArAWbhB/h1DO5BO8jAziaDL81teMVFtCiLJKtpUdNobp7e+wpnF8p0pbJuDAjCkkjUSDA2wwGe1HeJ+JUiLfDL2GpQZ9NI++9A7lq/cDO50LvBOkSThVUexx0CnoKCq/Aqok3RuBBWGgg5CyTgjO0SKbcsoACpZiZxojoepOatcNywMzBn1ldo2I/v6dI61PY4IMSzXNFsGLjspIUYiD+ZycBB/4CpwnANcVig8qfMxBCqP5nMKPbc0/h7Vm6sDWrADVqYS5gyqYgHaJ+taXg+K4TiBasmbdoNlXcWwP/wCjnV53O/ttUfxdynl4QNw90eIPKbaNqkdGwDt1znHvQDL3Pbfgiy1q6/hKLdpWusLY0kFi1sZOszK6oEnTpGKofiFWCt1g86iNEQ0zv1AxjNVl4a4ulyukGTbPQwYIHtTXtMW1Nu8mIJJ9gAcUBHm3P715Al28So/KkKp3+YKANUGD3FJzD4hvcSiWRbtJbRYVUUgKAfn8zHzZI1fzN3qF+UMATcW4CDDSNKpsRLQek/p7VreUPwnBWUvkC45t68zlshFUbZ7nYAxQZK5wDWQPEHzqW0ltODgMR0WYIkZ09qGPxAEbnORJnAgSe302FS825g9+49xss5kmPXEdsAD2xUvLuXyCzAdANRgDckmcHbY9+9AJeWO2ewpjWm7HNadePW2oKoGUBvI4gaycOoGWWRPtjtTLvCO+j8zKBclSAFLEDTLRqaQMr+sUAscvCW5uahcP/TQDcZlmnYY+v0rQ/BnC2rl02zNq6Um2zGQx/hA6E9B2IzQ2/wAourqd2VCVLqWbJAbSZInSTk56A4qqsBgQGaQIJ7jt6g9O4BBiDQbAcsGHj1O+omZIH03PvVrkCeBxiXVBugkroWSwJwCC8DVAidgGOe1PkHOGv2tDOuq2YYP+ZIPmgnMbdYIBNank/L0fSwOpyfKFO2GBJ7Yz3Gk96C5wvHi9xoulBZAQlrl1V8RD5UFuQSrJ5v0mTW3W8PD1JBBIG+oHUQuDMR6VluG4VFu3betg4Q5trq0EssEAA+8RtRrlvBWOHAVblwQWYam+ZmPisQBGrEmMjJoMLxVq0Hv2LCM6i9AUgFNWnT4gZSGDq2ryztoMbVe4vgmuIjFioCottAYkrAd22MiQATHy+tW+XcMiDhdK+BC6/DUYlwWALbliCZMSSudqsXOAsljGogkABQTg+XriRvn+GgDcHyo3TwzMNVu2zf8AUTADIRIbckAHGwIBqZuB4fiReNrwPGF5UWZxbGkAg7sSpmR207Ca0L3WK2o/IGJCrE7jb2yfesjyzize4wXQ8vr0qmoAsDbuE+/aPSgO8i5KeE123cuGuFlYAgGVXGkfL26zUPCcCgvXLnEAXHZyLYkjSnQBfqcGdh3o/wCLpZDMTEjfeBv6VZ47gPEHyKSAIY7gg5I9x60AscApGu1CsBJUp8wz82AR6TO9DbHJuIuMCp0TlumfXMxgbde9bfhWCpLYAGSTtQteMRFvETNo+ZQcn+HeBBGfTUaDOcR8G+Jpa6UvlC2gOxCySJmMSYg4+9Rn4UN234F3RbtKRpWFgHPyFTOJO56+9abgOPUpkBSuNO+T19c0O5xL2yZ8wJO8D6+g/wA3oPMD8Ou969b4L/mW7Z0m4+CxG+hRkoMDVGfaKRvgfi5HjAxEjTBImN52/wBq9O5XaT8OZdgSw1FSVYkKDAbcYEGDsD0rO3rt1eMe0DcdXDaXU+eQNcNIMqCQp2EuomYoMJxHCyxC5ycn370V5Basrc8K/ba4LoCh1Bm204I9O5gx96o3eHZTCsRkzH96pcVzBwNGptAJMT16n7f0oDvO+Cfgr+m1ecK58ro+4/mAxIncjvQ/mPMSzsviFwca7rlv/cBOkdpCz60N5cqEyYBnHQbdatHhbflYrE5yZAiRBn5mJH6UAxoZisRjMj5Yx/YR61PwaogV3VyDOkBR0xIZhBAbG+DRFuZ2QjnSbl64RqZgII8xYNJJknSZA/LvvVbjOaMyJbDHw0A0jsWALFe2cGMYmOtBcfkxAtunE22v3IBFu2NKaokM4jU4ByqqTMrQzm3GMWKAsETygH5pBhnfpraMgYACrnTJrXNRyWO+/wC/+/pUNy4zNqJEnfAHpgARt6UBHl93TcQXWIXUmog+YKWGrfbyyd949aO8+s2VjxmOkkmyFBCIuSBoQEB2GklsmTknpkwR17Yjv60xxmQTAzt9OnsKAsnKta6rYIXuXEbA9hETmf8AwX+GOVcNf1jiOI0OG0i0I1OTsysd8yDCnaZrOcEYDnxNP8skT0kRuRIx70/lpXWsWyzArAPymJnUOskr1EZ74C78Z/Dx4LiCumbTZtOScqehzGtdj7A9aDrxtzAFxiqiFDGdI/hXVIUZOFivZOP4c8XYKcS1sWm8zFVOtIghlJMBumZmYryHmvKW4a+9m5kqdxsw3DD0IzH0oLPB8Ql0/wDqbjlFBKqDCyYkBVXAMZMjEbxTbjWJGu5KKGC21BYjB21jSJPUSR3qvZtW2bSfICMaQWk9snaqxsaSQRmgvG7atkMhDnfSUIiCIMmJEDb371bsc9teC6vZFy89ydbDCJEQoGx8zRH8vaKB3BUTrQGW41bLQoW/uS7iMsDpPQnSWGMQRFP5bxIQxduvbCW5TwvP5wq+HrLEqcicSFOqADsK4Hlr3P8ApqzmGMKpY+XJn0jrtmkbhBkGdRwq7kmYjGwHr/WgtLdDsEkRltRO5iZcmI+UnOc9ZyxyssdQfT0I0gGQDAnud6Y/L/DYC4hMg6SrAgn8pDCQRMYqzatIsuwBlQQpGZIkiVwIOYmYZZicBTW6gYMGG4OJnbIAiI3HX7VrfhLmwJbWWGk6lbRK+WSNQHyGB3j1rIW+J+ZDhWafaO1GDzi86Jw9qLdpDBYGCxIHzHqZ/qaDea+YPdW8jeIqo2l0ldS5KyizI8wHaInvW74+4Pwpuvb0+HZLrEEr5dLBSdxpO56V5b8C8wbg7mo3D4dwGVkMdOGLwSBuDMHvXrXB8XY4hLmhluIylWGQSGGVz0Knp3oAXD3lBXU7eGwtC2XJlmQaHMZ6hT0kl6n5vqd28OVhNLHSI3kGBO87+9N51cFt7bXWC21Y6QSAina3Ock5gR1ETGbi2iHf1edW5wBBg4ABkUFG1fBi44Im3C6DJlpEA/aP+4V5T8R8Jo4m2C2RxFtWX5T80gr0j19RXr/MeF8hcQzKTqgQJJEkDaIofb4Afhg9u1a8a41sElZ0oXjWGImVktv60FLjlstcUohksxe0S+kgmCxH5ZJMkDPWcVoeEQNdS3as3bdtEguLhW2pAmAuoa5noCO5oJyvw14hbUG7pZhcuEYCFHYMx7F1ZfePWtbzchbY0x5SpgTO47TiPSgg4zg7ptNFzw17gS8YPlJMDE7zmqvF8E/hv4SqUJ1XTcMkrAIiABqMTn9aILLnzZ0yI6Sd8dYnTnsaa14qzEnU7WzA1eXy7DSTuSwk+1AIYpoBCjIME9jBj64qtzQlbAiFBiT2BGPvRDgOEOlgI7L2BA0/bFDviJrfhtYN1Ax0+XcyCOg2670EXw4bbW7jPARPMzTAWJJJ/hiJ/wAzNyPi7SQBbZGunUxKEljAI1EbGDMbCfeh/NrWjhvCFnxbt1grLqEAmSpaMMMAwTBPpWh5ZZIUSrKSPzGYGJGDG/6UHl3NLgLuRtOB27CcTjrQHiV0PjcQQds7g1p+Is+K1sLEmQJwPKCf/rB/91BriK249KAeAdyZJ/NuT1M0+9wV58BCAFmJGZ/NHc+1WRbUT0EH+4/SrvLeOfa3w5u3Cmkkl2+oVY0xiPYUGf5lyy5bPnEj+ITE9p7xUfDCZxOcUcNniySPBuZxHhN3G2IGwzRjlPwJeYa7zpw6tmN3PX5FMD6ke1BkvC6DeqrWSDH+9bL4q+GRw6+Ja1tawCWIkN/F20nt6day+CYI/wA70ENtUB80kTnT19AT1+n3qNws+X5SdjuB6xAJirLqCSTnMk+u9NZR9KCFQsbGR/SkS4NW5X1Hvv0pdsd/1pChAx13PWO1Ba4P4k4m0X0XmUsuk4BMe5EgjuDNO5nzG7xKo11lJSdOlFU5iZIAJkiTPWT1qottZAJ9yP6+9WPETTpUTH3jr/k0A7I2OY3BpntNTXLJBggj3mo7mD9KDvGHaZ7zj196W4mJiZ6jaokUbnealdpEAxQX+X8wsra8MoVu6vnOUO8auoGw7bHvQc3bjNiSRMAbeoX0qVlxS27zKCEJXUCpjEqdwfQ9qDQ8j4hr5WzeuawlsNaUkQuQxDMAGJDR5Z3JPuD5hwzKTrUjJjED2H6VFZvMpBBMgyPeIq43NSVYOqsWED+XfYHrPWaAVbQzgSZxV3h+NZAqYZJkjaT/ADeozBz81Qa5kYzvjP0p1rhZ6Z3A6kb4oNv/AKdp+Mv3gxUFbYOl/MGVmAK52wTkbGDXr/A8tTSyRIFxZXaCgWCvWMDqZznNeHfBXH8Pw/E67niQLbBYOC+DpcA5QkRHoPpvPgT4vuXLhRiCgsMwJiWdD8ruTM6Bj0GaDYc95Pbu21ssvkZk1sCZBQhkiZ/MBJ7E/QNxt4pfW1p8S2wl3JGufkh4G0QRPWKM8Xxn4ixbuqSi6tbCJJ8Nj5PaRv2HrUPMOSeKyMrFDqlmXB22P6fvQTpZd2hLpFtdxohic41dgIGIruL4UuVEgIvmZRgsYhQ2DAgzjMgZ3l/D23W9hyVS0BoIMSS3n1QZMiImr0aVJnPbv7UFKwXOoDh0TJB84Hlj+VTJJOxjc56Vd4XgyHMhQuDvLExGcdBGZqvwwmSW65Ij+EDpsZqD8UyyrmGHb6bf+KB3Flytzw8xO+JxnSe/qes1T5QjBLUmblxNRYMDgwViMQYHXriaI8IFYYgj1/UR3/vTONukEsrI2gaSB8y7kz6bYoK4sOLZ8JHLwYFwiCwxOrIXOTP0FBf+AMjvN0BigABt+UiQzBSSZJJY7TJnvWo4filKKwkBm6CSTtkgbYiapXeIu6yzIpUbAScAag30kz7YoK44W2y6iYYkRDFdBXpEzII3NV+B5wXEcQDZuAlJY6VY9Cs7MRmDO+5zCc2v+e1eWGS4UBAGrMnp/wDE9NqHc25iwVwFYuWBLCdOYOkewj7UGI4LmRR0c5CsGj23j3GKfzHggrmNjkexyOnrSV1A23w6jDDV/kfvXoPwnxGpNKqqJbEFR1OMzv8AeurqDQId+0bVXciTO21dXUFTi+CS6rWiPKwMz+hHqDmvIeO4EpddCQdLESPQxNdXUFO/bAYj/O1RukE7TP7UtdQI/D/Wq3E28/b9a6uoG3OGAg9xP+ClsmDPTt+x9PSurqC9e4wm3ohYxuJMjcgkSKG34OSNh02rq6gTwIGroTEfY/vXW7YI6zmf2jNdXUHKAKW6sbAD9f2pK6grFakWBEd6SuoJb1iMUtpIIaTGMftMmBXV1AziLkx6HH9/vRv4HuMOO4dFJh7igjUR1ncV1dQe68sX/wBNbBAPlz0+eSQPaal4riWSzcbBhSV+3X60ldQUOQ3btwqz3CYJBECDjc9Tv+lW71xrt4pb0qbY8zsCfmiAigjfqSR7GurqAevHKoutowLoDicajCtHp1G2TtT+ZBReskAjxGzBjJBMn7RiK6uoCti5Bj67VT4YrqYxnxHn1kiD7gYrq6gtPaVQFA8ucUM5lxb6WVDDSAp7ZidjnfpsBXV1BaFlFt/IoiDjv3+9DeOtdJghZkDGM7T+/wDSurq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0598" name="AutoShape 6" descr="data:image/jpeg;base64,/9j/4AAQSkZJRgABAQAAAQABAAD/2wCEAAkGBxQTEhQUExQVFRQXFx0bFxgXGB8bHBwcHB0cHBwXGBwdHSggHRolHh0dIjEhJSkrMC4vGCAzODMsNygtLisBCgoKBQUFDgUFDisZExkrKysrKysrKysrKysrKysrKysrKysrKysrKysrKysrKysrKysrKysrKysrKysrKysrK//AABEIAKYBMAMBIgACEQEDEQH/xAAbAAABBQEBAAAAAAAAAAAAAAAFAQIDBAYAB//EAD4QAAIBAwIEBAQEBQIFBAMAAAECEQADIRIxBAVBURMiYXEGMoGRFEKhwVJisdHwB+EVIzNy8SSCkrJDU2P/xAAUAQEAAAAAAAAAAAAAAAAAAAAA/8QAFBEBAAAAAAAAAAAAAAAAAAAAAP/aAAwDAQACEQMRAD8A9IsbVJNMsintQIKcK5RTooEimxmn00DegTPvShvQ/p/elrpoFU04CmA1IlAkV0VJFJFAwLSkUpFdQNNNApa4Cg6kIxTqTVQNSaea5TSaqDopyU1TTyaBaWo9VIXoJZpGcASTAHU1ETSi5pUkiYE46+lA9G1AEZHT/NxUi0O5E+qyrTOpnMn1dj96J0CMaQEyIHv/ALVxpwFApJkex/anCmsMj2P7U8rQMmnrTWFOAoHimGnTSUCCmkU+aSgFWBipoqLh6n60DRTqdSGgbNIKUmlUUDWFcKeRXAUCKKkppMClmgdNJNNpSKBC1MZ65jTIoHKab4pJhR9T0rgk1CyGCB2O3uKAFzjnF9LjW7cDSZ1FZBBC4XOADq+9XeW/EVpwgdouGAw0tpDf9xERPr1qzfsHxCegk/pH9aFcy5eCvlAnuBnfvQaQilC1iLXH3bM6bjRgsHyCQTgHpqG/fPWjXwpx7XVu68nXqkbeb8o9BH60B4dxSaqazVX4m8ABO8ggUFmabp83uBUZu436f5Ncplh7fvQSB6H88uzbe2urVp1eX+EfNJ9uk1Ycyv16dpqhxZJaAxEgg+xEEf56UF34cWLFsDoD95J/ei4qjy5QEA7CPsavKKDgKdTetOWgco830/epHFRKc/SnBs0HGkWuJ/3pRQIzUgaouJYwYx61Tu2dWmWb1zHrn7UFjjOK0KW0loOQN6ks3AwDCcgHPrQji+Btm3dC5klj5vzAHqNtqG8J8Y2kGi7buoU8hYLqXA+YQZj6daA5YFT6agtntU4agcVppWpAKQDNBCwpymluHvTR7UDtVcDSUtA87V1dTMCY9zjrQOG9QXXIaJxUlpwN6jdpaenSgZcamq5qS7mMioWY/QUEyXO9QOxGetN1UjZoF8UST6Gq5H+f7VIBXFaATxnL9Z07AnJ7DJOO9R8BdNhbiLbC2yQQ4y2o/wAWowTiMR0ombmSIqnduhsdZkx6UFnheaOxYsiqkeUCdRPY9P06VRS6fOx3nJPT9dqngnIHT/JqLlIth7njjyzidpwcx1zigvm/CMJBIiT9RJipVvw2+I/ehJ4lAulMktAMTA1QZPtU/D39TMQI6faZoL63fKI/zNI4zPWq1k4HerC96AjwTQKuK9DbO1Tveigtk05RVFeIq7bageu/0/vXOO1OTc+w/qaa+9A2ycZpzttTFpCpkH0igbeYQdWBGSaqm8uoLB80RCnbO5xG/Wp7wBDA/wANQ2rClkPZAJ+o/tQUbt4MrhJHnKnAydJJ6mPrFAb/AAIuXVKj8hFwzOdZ6ZjywRiKN8UqgXdII/5oLdiSrbZrF84IF/hiIVnBFxgxkNLACJiCCM+3tQehWWHepxvQ9FNPFyNxQEVpQaoG63elt8TGINBcO9IRVf8AFen6021xcSCM0FqKaxqE8TSi/wClBPIqNx1pqPNc70ChaY46dZpo422vzOi+7AVVfnFkWjeuXEtJqYA3GVRKkrvMZjagtMsET/kVCjT0rN8f/qFwNptLXS0GCUQsB+5+k1j/AIm/1PctHBFVQdXtyxwNwcATIoPUWFIjYoT8Mc4/F8Lavxo1jI6alYq0fy6gYotaGKBDufSmaqfcnoajYwKCFvQZqvaXzE79BO319amDHPT3qoXJMT9v1oLDg98n/MVRv2CJxqnqcxVpLgHXNPv3oFAMsrCgwJBOQdtiPc1PYu/NAM/70lpgZ6+veltHBoLPC3YIgGP3mr63AKFoxmd6kuXoGaAulzFVr/EVXW9gZ3pqW5PWgu2mJNE+Hu15tzD4k4izzBeHUhrbX7a6WAOGt25AOCMsT7/rvQYNAXt3d/b+9J4lD1vRU1t6CyTSk5qAH6VKKBCuDnpUVsfL2j96cf70gWI9KChx/wAl3SJbWpI95GJrGcy5VcuvaZVhpY3CSIEEaWHXb32rdEQGbuRP3/3pU4C2xDaB7jePvig8yu/FPFHmCJw7q1lrioEgBSJAMk5VvXevS3U+9eEf8R/DXbrqgZ2Q6GkwkiCwGxOk47b17J8Ncw8fhLN3w1tBk+UMGCgYEEdIE985oLpx33qO5f6b/Wp1GNwJ/wA71Dc4UnrQLw90ZnAAJyf1mmpxavbLowK6SQ0SDE/2rHfF924AVlgnXs2fvAMY/wBqt8m41DwRZcabbgyTuqmdz7H60BDh+bXmkaRMAyqlgASQBg+nXtUwv3yCcKF3wB01fxN0I+9BuT80VLlwstwqECkopaIZyCQvmjLZAO3Sae3xBwzm+niCQWIDHRPkXo0NIIIg9VoC44S8xk3tI7D/AMj+lTrypW/6jM/uYH6f3qpwvOeGYkI6SOmsSYnbOdj9qj474qs2iAwugnYG0wE9PmAB+lB3PmtcNaBTh9Rc6dQWQuJliZiQDHfvXmHOuc3Ll4W+IKlACbQ0hQrkzAjucZ7DpW359zc3gpCXEQCQHWPQsN5G1ea/ENl928yw0CBglSB9Jj7YoAHEuxYlpNb34N/00birNu/fc27TwwQDzOkmRMykgAgwcNWW5RyW5xZVLBFy+dU22IVgqgEMGYgOCCexGg7yK2XL+UfEHD2wtsvpQgLba5auY2hQxMKO0gDpQepOYwMACB+1OQiPWsdavc0tWg/EJwl1iVGgMyPLsFC6lVrZMsNvuaINzm4ikvw5QwYm4jLqxCyp1Zz+UbGgL8y5jbsoXuutte7Hf0A3J9BWE+KP9Q7a2o4N9V1jGpkICruWhgBPQT3mDWC5vza5e4l3vQz5WQMLHlAHZZj7zvVv4L+GDxdw3LmOHtsPEJB85/8A1qQQQY3M4xvNB6D8Gc6vcRwgu3wNQcqGiNYWPMQBAOqRiNqJtfz/AFoWEt21W3bUJbXAUbR3J3JM5JyTJp7XAIiaC9aueb/P60nF3zEUH8fJg9fWnXuJEZYbTGe32oCFi/AMxNd+NOcfpQf8WI3/AKfsaavGAz5v2oDdvjvv7V17j9v70Ct8VJI7DvUwvetAd4HiZoxYaINZCxxEHf8AtRzh+Mkb9YoMjz26DzW2ev4uz9tCdI9N69EucRXmPNr0cxtvggcQmPppn3G/uK255iqZuOiD+Zgv9TQHeGfVH+d6JW1gVjeT/G/Bszr4hhV1ayhCNBiFMSxk4AGQDVHmv+ojSV4ZAB0a5ufULMD6k+1B6IBUX4tJI8RJAJIDAkAZJiZrxrmHOL15T4t1m/7ngD2QEKPt0oNx98gA22KuuQyk7xvvigOc4/1B4y8SbN0WLZJ0hEGqOmpmByRnEb0f+GP9RDeQWbqE8Qq/NjTcA3aBs3dduo9PO/wRIRrWVuQF6QdtBJwCD36UW+Hvhq4LqX7rIirJVQ6l2MEA6QcLBmTuNt5oNhzLmN+9cQW7hRtQACkhQZ3bef1rX3L7JBByQJrGcpssb1sjZSWJ9NvvOK097idpoPI+ccOpNu3agsBuSNMY0yzGNjB9Qa1V3jLsEaLahFUGLihBA2SDo+gJxWYsXGUMqwdBKrcCgmDEiSRjH61JaLEkMxAjeB7Zgg70Gi4XmbCZe2wIgAFjJAkrhQdUCemxikv/ABIyAqDd1rAOZJGRIUjUIwOvrWSvXW1EKogTnJkDczP+fpS27q7MZkflDRJyJLRBneZA9d6DS3/ibxF03FYyuklgPzCAQTBBIA3x1qGzddA1m2H8G4OhUBmIOZ8wJ0iMHMVnBxKljqIUHeIiN/vVdbpJyJ2gScdu30oNRxmgrPi3bbLAdpAkzEZYZkzA7HtQm7yy1qZLjMW8vm8QNE7ny4I3MZNMW8kZJTT87BCwg9x0BGNmOdjTrHCXSHuBQtvxCur8pIAMAL08wPQZ6UBSxw3B2PmtXCSPIzuIZIg3FUAlWkGD01Y70W5JxQtnwuHkK7FguvzwRkoGWGwvWQNLmMzWM43i1tW2BYltShQjSpEtqbee2n3NJa1tb8dVK2VuRqwIchSBMyDBEe9Bp+H4xS63mtXIInUAqq0E4CKBMiJMb+9Cvi2w9i4wb/mJcINtQIhTmFJ3JPTMRvmqVzj7aR4k5Mht9Sk7kgz3yN6k5lzPxlDAKqpK22XcLMEmTJOSc7ZoBxsNZv2fwtwPfBBXwi2G/h1GJxIONpr05/iBrbMzsdQUnRqYjE/lIwetea8m4lLJ8ouNdcgFxAIzOlBBPaciTHar/NuNv2lt60dNR1CMAqpltMDSQSQJEjPXYBpxzq5eZHuILaBvIrEgsTqGtsQFHRe+SRAAt8x4tHSSwAV9w6mTEREyTXnHEc/usW0qFUmQDLQATGZgnoTpAMbCoP8Aj94wJG8iBGT2j+9Ba5NcW5xr2rnkt8SWsuYyAzq6lZwG1okHMdjWpu/CIssW4TjntmDhgTJ6BisA46EHpWEurrcscNOY798GQRE+9FeI5zxL7sSrEAiFABHbIMjoZxig1Y4u6MXbWcDWh1KxHWMFZyciOk02/wAaciCBHufXbasZc5zfBB1s0TgPIxmTpGMR1P7VYu824m0ol9EgbsHkbahgggQTif0oNKeLyPWRn+3QT1qI31LTqET7A5IgT9pFCuE5mTq18TacCIV1Kzn5tXglAs4gz82YiqFzmr22ZAOHuBsqwYkR0EjSvvKiDvGwDS3u6jHoevUT1qN1nIEY26dMz0FZDiOa3W3g+gOMe1XNfEi34wFvSBJi7bLaZEeXUWG8RGIOMUB+WA1CDsMEDfbBPpUviPMGFPckADE5/wA61kxzTiGDMIk/8wwJgbFiMwBPXbFRtzC/IDNI6SP7b0Gs/EFWAkNOB2kb5NW+F5xGxB3xOZrDLxzAtOkgkTCyd/yyc+oO9F+U80WCC2kOvhv5A5FtiAxEj54kjtFARuuH41C2B4ur/wCKsf8A7CKf8R3rDkabKBlmXgZmNvaP1NK960iaLZs3kksLjWivEFZIjVrgRABgQY6TQ3iLKbg5AyCf0Gdt80EaXCpkdO/tt67/AORUHjEkkmJ3/wAini0zRoz7dfSOvt60nMOAe1i4hRonSwgwcjBzBFBycSFODMwMDr9u9HL3CgIPG2I6YM+sDBoX8F8H43FAnZAWPv0/f7UX+PUYKqIvlHUHHoD3PsKDV/6Y8k4X8J49y0jt4rxcuqDAXAIBkCM57zXc844vcZ7Kyp8oBxBkgsMeWevU4ignKvjtPww4e9bS2VAFpbaGIA/MdXfJ9/vR4z4nVFUoLpJBkuoVWzgqAdhtIjb7A5/iDmNpVS2LXmY7qWIzsTIAX1ifWiXA/GLzp4mzH89oEj6qcgexPtWT4v4sZvlRZ6k/2H9ZqpZ5k7knWwI2CJJOemMfeg0t9CEZSzrB+U4ycliPr6UOuWd2LgCTHmBbJycQBvmjXKuX2LjXGclVXBLBiWYzGnzTIjMxUPMeFsq4Nq2rWgAzG4yBnM5GJbQRGQDiTNAEZlCt5lKzGJM4mNUyAft7xVZbNsSS1sSYEGDg9ZmBHXNFONs2CVFkB9RzNsiP5Vn5o+m09an4i3w4XSli5daY14UdNOoSRpIO2Nx5hQA1S0f/AMqKR0MzBPeCJ7ma5bqhssO3WO2e/wC+KL2+JN/hvw9vhbIfxTd8QKqwgSNLHEkEzJO0CKbyv8PZYninZ2AlBbCkqxErLEwMiOpB6CMgS5nyBeHsWnuOh4i4ytpYFWRCvlELnVjPbV6Gs8/P7tm3ds2zpS+VdQAAVBGllIiQGATfMW1PWa0nMfiuzxSW715UL27RS/bIB1sXQqVY5IIWTBmG07Ezi143TxDXiqtqlgpEgB1woGPlBAGcQKB7cBcV7Y4hWthwGXUIJUnDR2ifer3FJq1Kq3LoYKRoJhNIiQB5SpBGDMRiKr2OcqCzPZS7cY/PclmAAgAaiRgYmq/Fc2uuANbBRsoOB7Cgdb5NedkkgDUtsln+SZOZPlUCewxRr/gvDo9pU4pWYNLymoYI2G0TG8yJ9aA8HxWjVK69SlTJI3HzCCJI3zionu6SQrBgRExG4g4NBoOJQO7XbQFllJYeFKlSIDaCTqAJI8s+UNBJrrvKn4kh24iZDYuXDcaJEuDnylswIGB3xT5Vza5bYPcXxUIKsGgawwK6STllnff5asXuGfieIvC2gVYKKrEKqaAJ6lZwcT+egqcRat27iJw58W6IkKBGBnUxwOh+m4qOzwXnOkDiLoy7mfCQnrODcb9O0xV7lvJuJWzcu2kTw1w9x9PlI82lUJOoYkHSaH8Ty+/4bcQdZQNpa4SdzEQeoyBImDAMUC865RdSHa54gcAl4OCcAMD7bicAbYoz+HtC0bwthkCBSBB0NDjM+on96z3gM2bjM5BURBLZGInEbDJ+lWuecN4UWFJZiA14zIDHItrG0LknqW6RFBR8VNBP5mOJzsclj09vanpxH/KKiTbJBKHbUJyOgOTtG5maoYU53/z6VzX8biBsBQTPdJYFVwO8mT9Sc/0pttF07tqmW6COnrM9u9QNxM7A/oP6U5eKuYCAA7eVfMZ6EnM/Wgc1zMgFff8ATfepeDstdY6QCQQPcscCSRE9yY79KM8FyyxbC3LxHEXQ3/TDgqGiQrDdhtJmMECtNzWxbuWGAt2BdIC2hw6m2NZ0wAm1wEAAlhI14I2oMHxHAXQSRbIEGCMj7gkEx0B7VX4dnxKFwNxB2OJMDHSvV/gwWLzfg+I4WOKQMGuOimerFWGxzPTEb0R598DXgt27Z4iU0sxttKLAzuHgAR2oPLeV8NZuIWedRUhVQEGZmSAJbPUe3Sh4sXVcawVmct5MD13H1mjvAtcu6ilt7gSCb2VCqPyBiAFJgwDk5gSTNp/hm6NDDTBGFKicqGYkEgyQZEd+80FHh2PlBBGoDzYnMGD6gT/tVJrGpZJBGSYxGYBPv29aOnlodkUv4JAIJYYf5dJQW1gHJz5tR3M13BcqS6zpcyVWLOp1s6mMAM2rJA6glTnGcUFb4W55c4K84W0lxnXSA4aUJ6jI0yN+4ArYcfyccWuvjLrC7H5dMARIWPQyIOah5F8EXkLfiLio2dPhFbsLuRrfUIySZBMelaHiOWhU027hmZlQCx07lR0OYkgx60Ga5Z8M2rNs3F4jwtRkOwAMTBQCfMSIMdJG1N/4Lau2xduXgAQZ13FUgrMjRpJ6SADJkfU1x3MGuODYuIDqB0nSzYI87AwMrBMCTBofzLkbiHucQ7mTl1hdIifzHUdhCk/vQBuP5VwgdCsG3JViGYMQN3WTJziYAOqB3FbmqK7oDcdxbCoNSxpGrcKN4UzBIzjNFeN5BAS811LSd3gxltO2nSs4HqKr8VyS2qq7XiSXJJ8RNJ1dgJO/0824g0AS/wACiXVY8QrFk87eHIXUInSZ6H0I3GYFVOXcYvi6eJWU0kQsppx5TAiRIAztqntRG/YsJGhBcHWXbzYyJV437TVNb9pnh7apAyoJ6gEZLCQcHJmgPcXx9pSqszAj82TPYD+GNpAqs123qD2x5pBBBlsddTHrnG1CuZNL+wiowhCwBJ3H1oDV+4zBtL25kFtbSwJxAC7ewNQ3CSQty66rMAIFCzIwJk4EzknFUOB+H711GuBVKr8xLBYwTJk9v6Uct/Dd+0Qb/hLq21uoGAB5YMScCghto1qVV/KQVkgOz6iT58wY/KencVXt8FbDa9NwwMAJaHmOSfnO+eh3olwHE8MrNbu30ViQAc6IHU3IIA3x6b1Y4zmfArAWbhB/h1DO5BO8jAziaDL81teMVFtCiLJKtpUdNobp7e+wpnF8p0pbJuDAjCkkjUSDA2wwGe1HeJ+JUiLfDL2GpQZ9NI++9A7lq/cDO50LvBOkSThVUexx0CnoKCq/Aqok3RuBBWGgg5CyTgjO0SKbcsoACpZiZxojoepOatcNywMzBn1ldo2I/v6dI61PY4IMSzXNFsGLjspIUYiD+ZycBB/4CpwnANcVig8qfMxBCqP5nMKPbc0/h7Vm6sDWrADVqYS5gyqYgHaJ+taXg+K4TiBasmbdoNlXcWwP/wCjnV53O/ttUfxdynl4QNw90eIPKbaNqkdGwDt1znHvQDL3Pbfgiy1q6/hKLdpWusLY0kFi1sZOszK6oEnTpGKofiFWCt1g86iNEQ0zv1AxjNVl4a4ulyukGTbPQwYIHtTXtMW1Nu8mIJJ9gAcUBHm3P715Al28So/KkKp3+YKANUGD3FJzD4hvcSiWRbtJbRYVUUgKAfn8zHzZI1fzN3qF+UMATcW4CDDSNKpsRLQek/p7VreUPwnBWUvkC45t68zlshFUbZ7nYAxQZK5wDWQPEHzqW0ltODgMR0WYIkZ09qGPxAEbnORJnAgSe302FS825g9+49xss5kmPXEdsAD2xUvLuXyCzAdANRgDckmcHbY9+9AJeWO2ewpjWm7HNadePW2oKoGUBvI4gaycOoGWWRPtjtTLvCO+j8zKBclSAFLEDTLRqaQMr+sUAscvCW5uahcP/TQDcZlmnYY+v0rQ/BnC2rl02zNq6Um2zGQx/hA6E9B2IzQ2/wAourqd2VCVLqWbJAbSZInSTk56A4qqsBgQGaQIJ7jt6g9O4BBiDQbAcsGHj1O+omZIH03PvVrkCeBxiXVBugkroWSwJwCC8DVAidgGOe1PkHOGv2tDOuq2YYP+ZIPmgnMbdYIBNank/L0fSwOpyfKFO2GBJ7Yz3Gk96C5wvHi9xoulBZAQlrl1V8RD5UFuQSrJ5v0mTW3W8PD1JBBIG+oHUQuDMR6VluG4VFu3betg4Q5trq0EssEAA+8RtRrlvBWOHAVblwQWYam+ZmPisQBGrEmMjJoMLxVq0Hv2LCM6i9AUgFNWnT4gZSGDq2ryztoMbVe4vgmuIjFioCottAYkrAd22MiQATHy+tW+XcMiDhdK+BC6/DUYlwWALbliCZMSSudqsXOAsljGogkABQTg+XriRvn+GgDcHyo3TwzMNVu2zf8AUTADIRIbckAHGwIBqZuB4fiReNrwPGF5UWZxbGkAg7sSpmR207Ca0L3WK2o/IGJCrE7jb2yfesjyzize4wXQ8vr0qmoAsDbuE+/aPSgO8i5KeE123cuGuFlYAgGVXGkfL26zUPCcCgvXLnEAXHZyLYkjSnQBfqcGdh3o/wCLpZDMTEjfeBv6VZ47gPEHyKSAIY7gg5I9x60AscApGu1CsBJUp8wz82AR6TO9DbHJuIuMCp0TlumfXMxgbde9bfhWCpLYAGSTtQteMRFvETNo+ZQcn+HeBBGfTUaDOcR8G+Jpa6UvlC2gOxCySJmMSYg4+9Rn4UN234F3RbtKRpWFgHPyFTOJO56+9abgOPUpkBSuNO+T19c0O5xL2yZ8wJO8D6+g/wA3oPMD8Ou969b4L/mW7Z0m4+CxG+hRkoMDVGfaKRvgfi5HjAxEjTBImN52/wBq9O5XaT8OZdgSw1FSVYkKDAbcYEGDsD0rO3rt1eMe0DcdXDaXU+eQNcNIMqCQp2EuomYoMJxHCyxC5ycn370V5Basrc8K/ba4LoCh1Bm204I9O5gx96o3eHZTCsRkzH96pcVzBwNGptAJMT16n7f0oDvO+Cfgr+m1ecK58ro+4/mAxIncjvQ/mPMSzsviFwca7rlv/cBOkdpCz60N5cqEyYBnHQbdatHhbflYrE5yZAiRBn5mJH6UAxoZisRjMj5Yx/YR61PwaogV3VyDOkBR0xIZhBAbG+DRFuZ2QjnSbl64RqZgII8xYNJJknSZA/LvvVbjOaMyJbDHw0A0jsWALFe2cGMYmOtBcfkxAtunE22v3IBFu2NKaokM4jU4ByqqTMrQzm3GMWKAsETygH5pBhnfpraMgYACrnTJrXNRyWO+/wC/+/pUNy4zNqJEnfAHpgARt6UBHl93TcQXWIXUmog+YKWGrfbyyd949aO8+s2VjxmOkkmyFBCIuSBoQEB2GklsmTknpkwR17Yjv60xxmQTAzt9OnsKAsnKta6rYIXuXEbA9hETmf8AwX+GOVcNf1jiOI0OG0i0I1OTsysd8yDCnaZrOcEYDnxNP8skT0kRuRIx70/lpXWsWyzArAPymJnUOskr1EZ74C78Z/Dx4LiCumbTZtOScqehzGtdj7A9aDrxtzAFxiqiFDGdI/hXVIUZOFivZOP4c8XYKcS1sWm8zFVOtIghlJMBumZmYryHmvKW4a+9m5kqdxsw3DD0IzH0oLPB8Ql0/wDqbjlFBKqDCyYkBVXAMZMjEbxTbjWJGu5KKGC21BYjB21jSJPUSR3qvZtW2bSfICMaQWk9snaqxsaSQRmgvG7atkMhDnfSUIiCIMmJEDb371bsc9teC6vZFy89ydbDCJEQoGx8zRH8vaKB3BUTrQGW41bLQoW/uS7iMsDpPQnSWGMQRFP5bxIQxduvbCW5TwvP5wq+HrLEqcicSFOqADsK4Hlr3P8ApqzmGMKpY+XJn0jrtmkbhBkGdRwq7kmYjGwHr/WgtLdDsEkRltRO5iZcmI+UnOc9ZyxyssdQfT0I0gGQDAnud6Y/L/DYC4hMg6SrAgn8pDCQRMYqzatIsuwBlQQpGZIkiVwIOYmYZZicBTW6gYMGG4OJnbIAiI3HX7VrfhLmwJbWWGk6lbRK+WSNQHyGB3j1rIW+J+ZDhWafaO1GDzi86Jw9qLdpDBYGCxIHzHqZ/qaDea+YPdW8jeIqo2l0ldS5KyizI8wHaInvW74+4Pwpuvb0+HZLrEEr5dLBSdxpO56V5b8C8wbg7mo3D4dwGVkMdOGLwSBuDMHvXrXB8XY4hLmhluIylWGQSGGVz0Knp3oAXD3lBXU7eGwtC2XJlmQaHMZ6hT0kl6n5vqd28OVhNLHSI3kGBO87+9N51cFt7bXWC21Y6QSAina3Ock5gR1ETGbi2iHf1edW5wBBg4ABkUFG1fBi44Im3C6DJlpEA/aP+4V5T8R8Jo4m2C2RxFtWX5T80gr0j19RXr/MeF8hcQzKTqgQJJEkDaIofb4Afhg9u1a8a41sElZ0oXjWGImVktv60FLjlstcUohksxe0S+kgmCxH5ZJMkDPWcVoeEQNdS3as3bdtEguLhW2pAmAuoa5noCO5oJyvw14hbUG7pZhcuEYCFHYMx7F1ZfePWtbzchbY0x5SpgTO47TiPSgg4zg7ptNFzw17gS8YPlJMDE7zmqvF8E/hv4SqUJ1XTcMkrAIiABqMTn9aILLnzZ0yI6Sd8dYnTnsaa14qzEnU7WzA1eXy7DSTuSwk+1AIYpoBCjIME9jBj64qtzQlbAiFBiT2BGPvRDgOEOlgI7L2BA0/bFDviJrfhtYN1Ax0+XcyCOg2670EXw4bbW7jPARPMzTAWJJJ/hiJ/wAzNyPi7SQBbZGunUxKEljAI1EbGDMbCfeh/NrWjhvCFnxbt1grLqEAmSpaMMMAwTBPpWh5ZZIUSrKSPzGYGJGDG/6UHl3NLgLuRtOB27CcTjrQHiV0PjcQQds7g1p+Is+K1sLEmQJwPKCf/rB/91BriK249KAeAdyZJ/NuT1M0+9wV58BCAFmJGZ/NHc+1WRbUT0EH+4/SrvLeOfa3w5u3Cmkkl2+oVY0xiPYUGf5lyy5bPnEj+ITE9p7xUfDCZxOcUcNniySPBuZxHhN3G2IGwzRjlPwJeYa7zpw6tmN3PX5FMD6ke1BkvC6DeqrWSDH+9bL4q+GRw6+Ja1tawCWIkN/F20nt6day+CYI/wA70ENtUB80kTnT19AT1+n3qNws+X5SdjuB6xAJirLqCSTnMk+u9NZR9KCFQsbGR/SkS4NW5X1Hvv0pdsd/1pChAx13PWO1Ba4P4k4m0X0XmUsuk4BMe5EgjuDNO5nzG7xKo11lJSdOlFU5iZIAJkiTPWT1qottZAJ9yP6+9WPETTpUTH3jr/k0A7I2OY3BpntNTXLJBggj3mo7mD9KDvGHaZ7zj196W4mJiZ6jaokUbnealdpEAxQX+X8wsra8MoVu6vnOUO8auoGw7bHvQc3bjNiSRMAbeoX0qVlxS27zKCEJXUCpjEqdwfQ9qDQ8j4hr5WzeuawlsNaUkQuQxDMAGJDR5Z3JPuD5hwzKTrUjJjED2H6VFZvMpBBMgyPeIq43NSVYOqsWED+XfYHrPWaAVbQzgSZxV3h+NZAqYZJkjaT/ADeozBz81Qa5kYzvjP0p1rhZ6Z3A6kb4oNv/AKdp+Mv3gxUFbYOl/MGVmAK52wTkbGDXr/A8tTSyRIFxZXaCgWCvWMDqZznNeHfBXH8Pw/E67niQLbBYOC+DpcA5QkRHoPpvPgT4vuXLhRiCgsMwJiWdD8ruTM6Bj0GaDYc95Pbu21ssvkZk1sCZBQhkiZ/MBJ7E/QNxt4pfW1p8S2wl3JGufkh4G0QRPWKM8Xxn4ixbuqSi6tbCJJ8Nj5PaRv2HrUPMOSeKyMrFDqlmXB22P6fvQTpZd2hLpFtdxohic41dgIGIruL4UuVEgIvmZRgsYhQ2DAgzjMgZ3l/D23W9hyVS0BoIMSS3n1QZMiImr0aVJnPbv7UFKwXOoDh0TJB84Hlj+VTJJOxjc56Vd4XgyHMhQuDvLExGcdBGZqvwwmSW65Ij+EDpsZqD8UyyrmGHb6bf+KB3Flytzw8xO+JxnSe/qes1T5QjBLUmblxNRYMDgwViMQYHXriaI8IFYYgj1/UR3/vTONukEsrI2gaSB8y7kz6bYoK4sOLZ8JHLwYFwiCwxOrIXOTP0FBf+AMjvN0BigABt+UiQzBSSZJJY7TJnvWo4filKKwkBm6CSTtkgbYiapXeIu6yzIpUbAScAag30kz7YoK44W2y6iYYkRDFdBXpEzII3NV+B5wXEcQDZuAlJY6VY9Cs7MRmDO+5zCc2v+e1eWGS4UBAGrMnp/wDE9NqHc25iwVwFYuWBLCdOYOkewj7UGI4LmRR0c5CsGj23j3GKfzHggrmNjkexyOnrSV1A23w6jDDV/kfvXoPwnxGpNKqqJbEFR1OMzv8AeurqDQId+0bVXciTO21dXUFTi+CS6rWiPKwMz+hHqDmvIeO4EpddCQdLESPQxNdXUFO/bAYj/O1RukE7TP7UtdQI/D/Wq3E28/b9a6uoG3OGAg9xP+ClsmDPTt+x9PSurqC9e4wm3ohYxuJMjcgkSKG34OSNh02rq6gTwIGroTEfY/vXW7YI6zmf2jNdXUHKAKW6sbAD9f2pK6grFakWBEd6SuoJb1iMUtpIIaTGMftMmBXV1AziLkx6HH9/vRv4HuMOO4dFJh7igjUR1ncV1dQe68sX/wBNbBAPlz0+eSQPaal4riWSzcbBhSV+3X60ldQUOQ3btwqz3CYJBECDjc9Tv+lW71xrt4pb0qbY8zsCfmiAigjfqSR7GurqAevHKoutowLoDicajCtHp1G2TtT+ZBReskAjxGzBjJBMn7RiK6uoCti5Bj67VT4YrqYxnxHn1kiD7gYrq6gtPaVQFA8ucUM5lxb6WVDDSAp7ZidjnfpsBXV1BaFlFt/IoiDjv3+9DeOtdJghZkDGM7T+/wDSurq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0600" name="AutoShape 8" descr="data:image/jpeg;base64,/9j/4AAQSkZJRgABAQAAAQABAAD/2wCEAAkGBxQTEhQUExQVFRQXFx0bFxgXGB8bHBwcHB0cHBwXGBwdHSggHRolHh0dIjEhJSkrMC4vGCAzODMsNygtLisBCgoKBQUFDgUFDisZExkrKysrKysrKysrKysrKysrKysrKysrKysrKysrKysrKysrKysrKysrKysrKysrKysrK//AABEIAKYBMAMBIgACEQEDEQH/xAAbAAABBQEBAAAAAAAAAAAAAAAFAQIDBAYAB//EAD4QAAIBAwIEBAQEBQIFBAMAAAECEQADIRIxBAVBURMiYXEGMoGRFEKhwVJisdHwB+EVIzNy8SSCkrJDU2P/xAAUAQEAAAAAAAAAAAAAAAAAAAAA/8QAFBEBAAAAAAAAAAAAAAAAAAAAAP/aAAwDAQACEQMRAD8A9IsbVJNMsintQIKcK5RTooEimxmn00DegTPvShvQ/p/elrpoFU04CmA1IlAkV0VJFJFAwLSkUpFdQNNNApa4Cg6kIxTqTVQNSaea5TSaqDopyU1TTyaBaWo9VIXoJZpGcASTAHU1ETSi5pUkiYE46+lA9G1AEZHT/NxUi0O5E+qyrTOpnMn1dj96J0CMaQEyIHv/ALVxpwFApJkex/anCmsMj2P7U8rQMmnrTWFOAoHimGnTSUCCmkU+aSgFWBipoqLh6n60DRTqdSGgbNIKUmlUUDWFcKeRXAUCKKkppMClmgdNJNNpSKBC1MZ65jTIoHKab4pJhR9T0rgk1CyGCB2O3uKAFzjnF9LjW7cDSZ1FZBBC4XOADq+9XeW/EVpwgdouGAw0tpDf9xERPr1qzfsHxCegk/pH9aFcy5eCvlAnuBnfvQaQilC1iLXH3bM6bjRgsHyCQTgHpqG/fPWjXwpx7XVu68nXqkbeb8o9BH60B4dxSaqazVX4m8ABO8ggUFmabp83uBUZu436f5Ncplh7fvQSB6H88uzbe2urVp1eX+EfNJ9uk1Ycyv16dpqhxZJaAxEgg+xEEf56UF34cWLFsDoD95J/ei4qjy5QEA7CPsavKKDgKdTetOWgco830/epHFRKc/SnBs0HGkWuJ/3pRQIzUgaouJYwYx61Tu2dWmWb1zHrn7UFjjOK0KW0loOQN6ks3AwDCcgHPrQji+Btm3dC5klj5vzAHqNtqG8J8Y2kGi7buoU8hYLqXA+YQZj6daA5YFT6agtntU4agcVppWpAKQDNBCwpymluHvTR7UDtVcDSUtA87V1dTMCY9zjrQOG9QXXIaJxUlpwN6jdpaenSgZcamq5qS7mMioWY/QUEyXO9QOxGetN1UjZoF8UST6Gq5H+f7VIBXFaATxnL9Z07AnJ7DJOO9R8BdNhbiLbC2yQQ4y2o/wAWowTiMR0ombmSIqnduhsdZkx6UFnheaOxYsiqkeUCdRPY9P06VRS6fOx3nJPT9dqngnIHT/JqLlIth7njjyzidpwcx1zigvm/CMJBIiT9RJipVvw2+I/ehJ4lAulMktAMTA1QZPtU/D39TMQI6faZoL63fKI/zNI4zPWq1k4HerC96AjwTQKuK9DbO1Tveigtk05RVFeIq7bageu/0/vXOO1OTc+w/qaa+9A2ycZpzttTFpCpkH0igbeYQdWBGSaqm8uoLB80RCnbO5xG/Wp7wBDA/wANQ2rClkPZAJ+o/tQUbt4MrhJHnKnAydJJ6mPrFAb/AAIuXVKj8hFwzOdZ6ZjywRiKN8UqgXdII/5oLdiSrbZrF84IF/hiIVnBFxgxkNLACJiCCM+3tQehWWHepxvQ9FNPFyNxQEVpQaoG63elt8TGINBcO9IRVf8AFen6021xcSCM0FqKaxqE8TSi/wClBPIqNx1pqPNc70ChaY46dZpo422vzOi+7AVVfnFkWjeuXEtJqYA3GVRKkrvMZjagtMsET/kVCjT0rN8f/qFwNptLXS0GCUQsB+5+k1j/AIm/1PctHBFVQdXtyxwNwcATIoPUWFIjYoT8Mc4/F8Lavxo1jI6alYq0fy6gYotaGKBDufSmaqfcnoajYwKCFvQZqvaXzE79BO319amDHPT3qoXJMT9v1oLDg98n/MVRv2CJxqnqcxVpLgHXNPv3oFAMsrCgwJBOQdtiPc1PYu/NAM/70lpgZ6+veltHBoLPC3YIgGP3mr63AKFoxmd6kuXoGaAulzFVr/EVXW9gZ3pqW5PWgu2mJNE+Hu15tzD4k4izzBeHUhrbX7a6WAOGt25AOCMsT7/rvQYNAXt3d/b+9J4lD1vRU1t6CyTSk5qAH6VKKBCuDnpUVsfL2j96cf70gWI9KChx/wAl3SJbWpI95GJrGcy5VcuvaZVhpY3CSIEEaWHXb32rdEQGbuRP3/3pU4C2xDaB7jePvig8yu/FPFHmCJw7q1lrioEgBSJAMk5VvXevS3U+9eEf8R/DXbrqgZ2Q6GkwkiCwGxOk47b17J8Ncw8fhLN3w1tBk+UMGCgYEEdIE985oLpx33qO5f6b/Wp1GNwJ/wA71Dc4UnrQLw90ZnAAJyf1mmpxavbLowK6SQ0SDE/2rHfF924AVlgnXs2fvAMY/wBqt8m41DwRZcabbgyTuqmdz7H60BDh+bXmkaRMAyqlgASQBg+nXtUwv3yCcKF3wB01fxN0I+9BuT80VLlwstwqECkopaIZyCQvmjLZAO3Sae3xBwzm+niCQWIDHRPkXo0NIIIg9VoC44S8xk3tI7D/AMj+lTrypW/6jM/uYH6f3qpwvOeGYkI6SOmsSYnbOdj9qj474qs2iAwugnYG0wE9PmAB+lB3PmtcNaBTh9Rc6dQWQuJliZiQDHfvXmHOuc3Ll4W+IKlACbQ0hQrkzAjucZ7DpW359zc3gpCXEQCQHWPQsN5G1ea/ENl928yw0CBglSB9Jj7YoAHEuxYlpNb34N/00birNu/fc27TwwQDzOkmRMykgAgwcNWW5RyW5xZVLBFy+dU22IVgqgEMGYgOCCexGg7yK2XL+UfEHD2wtsvpQgLba5auY2hQxMKO0gDpQepOYwMACB+1OQiPWsdavc0tWg/EJwl1iVGgMyPLsFC6lVrZMsNvuaINzm4ikvw5QwYm4jLqxCyp1Zz+UbGgL8y5jbsoXuutte7Hf0A3J9BWE+KP9Q7a2o4N9V1jGpkICruWhgBPQT3mDWC5vza5e4l3vQz5WQMLHlAHZZj7zvVv4L+GDxdw3LmOHtsPEJB85/8A1qQQQY3M4xvNB6D8Gc6vcRwgu3wNQcqGiNYWPMQBAOqRiNqJtfz/AFoWEt21W3bUJbXAUbR3J3JM5JyTJp7XAIiaC9aueb/P60nF3zEUH8fJg9fWnXuJEZYbTGe32oCFi/AMxNd+NOcfpQf8WI3/AKfsaavGAz5v2oDdvjvv7V17j9v70Ct8VJI7DvUwvetAd4HiZoxYaINZCxxEHf8AtRzh+Mkb9YoMjz26DzW2ev4uz9tCdI9N69EucRXmPNr0cxtvggcQmPppn3G/uK255iqZuOiD+Zgv9TQHeGfVH+d6JW1gVjeT/G/Bszr4hhV1ayhCNBiFMSxk4AGQDVHmv+ojSV4ZAB0a5ufULMD6k+1B6IBUX4tJI8RJAJIDAkAZJiZrxrmHOL15T4t1m/7ngD2QEKPt0oNx98gA22KuuQyk7xvvigOc4/1B4y8SbN0WLZJ0hEGqOmpmByRnEb0f+GP9RDeQWbqE8Qq/NjTcA3aBs3dduo9PO/wRIRrWVuQF6QdtBJwCD36UW+Hvhq4LqX7rIirJVQ6l2MEA6QcLBmTuNt5oNhzLmN+9cQW7hRtQACkhQZ3bef1rX3L7JBByQJrGcpssb1sjZSWJ9NvvOK097idpoPI+ccOpNu3agsBuSNMY0yzGNjB9Qa1V3jLsEaLahFUGLihBA2SDo+gJxWYsXGUMqwdBKrcCgmDEiSRjH61JaLEkMxAjeB7Zgg70Gi4XmbCZe2wIgAFjJAkrhQdUCemxikv/ABIyAqDd1rAOZJGRIUjUIwOvrWSvXW1EKogTnJkDczP+fpS27q7MZkflDRJyJLRBneZA9d6DS3/ibxF03FYyuklgPzCAQTBBIA3x1qGzddA1m2H8G4OhUBmIOZ8wJ0iMHMVnBxKljqIUHeIiN/vVdbpJyJ2gScdu30oNRxmgrPi3bbLAdpAkzEZYZkzA7HtQm7yy1qZLjMW8vm8QNE7ny4I3MZNMW8kZJTT87BCwg9x0BGNmOdjTrHCXSHuBQtvxCur8pIAMAL08wPQZ6UBSxw3B2PmtXCSPIzuIZIg3FUAlWkGD01Y70W5JxQtnwuHkK7FguvzwRkoGWGwvWQNLmMzWM43i1tW2BYltShQjSpEtqbee2n3NJa1tb8dVK2VuRqwIchSBMyDBEe9Bp+H4xS63mtXIInUAqq0E4CKBMiJMb+9Cvi2w9i4wb/mJcINtQIhTmFJ3JPTMRvmqVzj7aR4k5Mht9Sk7kgz3yN6k5lzPxlDAKqpK22XcLMEmTJOSc7ZoBxsNZv2fwtwPfBBXwi2G/h1GJxIONpr05/iBrbMzsdQUnRqYjE/lIwetea8m4lLJ8ouNdcgFxAIzOlBBPaciTHar/NuNv2lt60dNR1CMAqpltMDSQSQJEjPXYBpxzq5eZHuILaBvIrEgsTqGtsQFHRe+SRAAt8x4tHSSwAV9w6mTEREyTXnHEc/usW0qFUmQDLQATGZgnoTpAMbCoP8Aj94wJG8iBGT2j+9Ba5NcW5xr2rnkt8SWsuYyAzq6lZwG1okHMdjWpu/CIssW4TjntmDhgTJ6BisA46EHpWEurrcscNOY798GQRE+9FeI5zxL7sSrEAiFABHbIMjoZxig1Y4u6MXbWcDWh1KxHWMFZyciOk02/wAaciCBHufXbasZc5zfBB1s0TgPIxmTpGMR1P7VYu824m0ol9EgbsHkbahgggQTif0oNKeLyPWRn+3QT1qI31LTqET7A5IgT9pFCuE5mTq18TacCIV1Kzn5tXglAs4gz82YiqFzmr22ZAOHuBsqwYkR0EjSvvKiDvGwDS3u6jHoevUT1qN1nIEY26dMz0FZDiOa3W3g+gOMe1XNfEi34wFvSBJi7bLaZEeXUWG8RGIOMUB+WA1CDsMEDfbBPpUviPMGFPckADE5/wA61kxzTiGDMIk/8wwJgbFiMwBPXbFRtzC/IDNI6SP7b0Gs/EFWAkNOB2kb5NW+F5xGxB3xOZrDLxzAtOkgkTCyd/yyc+oO9F+U80WCC2kOvhv5A5FtiAxEj54kjtFARuuH41C2B4ur/wCKsf8A7CKf8R3rDkabKBlmXgZmNvaP1NK960iaLZs3kksLjWivEFZIjVrgRABgQY6TQ3iLKbg5AyCf0Gdt80EaXCpkdO/tt67/AORUHjEkkmJ3/wAini0zRoz7dfSOvt60nMOAe1i4hRonSwgwcjBzBFBycSFODMwMDr9u9HL3CgIPG2I6YM+sDBoX8F8H43FAnZAWPv0/f7UX+PUYKqIvlHUHHoD3PsKDV/6Y8k4X8J49y0jt4rxcuqDAXAIBkCM57zXc844vcZ7Kyp8oBxBkgsMeWevU4ignKvjtPww4e9bS2VAFpbaGIA/MdXfJ9/vR4z4nVFUoLpJBkuoVWzgqAdhtIjb7A5/iDmNpVS2LXmY7qWIzsTIAX1ifWiXA/GLzp4mzH89oEj6qcgexPtWT4v4sZvlRZ6k/2H9ZqpZ5k7knWwI2CJJOemMfeg0t9CEZSzrB+U4ycliPr6UOuWd2LgCTHmBbJycQBvmjXKuX2LjXGclVXBLBiWYzGnzTIjMxUPMeFsq4Nq2rWgAzG4yBnM5GJbQRGQDiTNAEZlCt5lKzGJM4mNUyAft7xVZbNsSS1sSYEGDg9ZmBHXNFONs2CVFkB9RzNsiP5Vn5o+m09an4i3w4XSli5daY14UdNOoSRpIO2Nx5hQA1S0f/AMqKR0MzBPeCJ7ma5bqhssO3WO2e/wC+KL2+JN/hvw9vhbIfxTd8QKqwgSNLHEkEzJO0CKbyv8PZYninZ2AlBbCkqxErLEwMiOpB6CMgS5nyBeHsWnuOh4i4ytpYFWRCvlELnVjPbV6Gs8/P7tm3ds2zpS+VdQAAVBGllIiQGATfMW1PWa0nMfiuzxSW715UL27RS/bIB1sXQqVY5IIWTBmG07Ezi143TxDXiqtqlgpEgB1woGPlBAGcQKB7cBcV7Y4hWthwGXUIJUnDR2ifer3FJq1Kq3LoYKRoJhNIiQB5SpBGDMRiKr2OcqCzPZS7cY/PclmAAgAaiRgYmq/Fc2uuANbBRsoOB7Cgdb5NedkkgDUtsln+SZOZPlUCewxRr/gvDo9pU4pWYNLymoYI2G0TG8yJ9aA8HxWjVK69SlTJI3HzCCJI3zionu6SQrBgRExG4g4NBoOJQO7XbQFllJYeFKlSIDaCTqAJI8s+UNBJrrvKn4kh24iZDYuXDcaJEuDnylswIGB3xT5Vza5bYPcXxUIKsGgawwK6STllnff5asXuGfieIvC2gVYKKrEKqaAJ6lZwcT+egqcRat27iJw58W6IkKBGBnUxwOh+m4qOzwXnOkDiLoy7mfCQnrODcb9O0xV7lvJuJWzcu2kTw1w9x9PlI82lUJOoYkHSaH8Ty+/4bcQdZQNpa4SdzEQeoyBImDAMUC865RdSHa54gcAl4OCcAMD7bicAbYoz+HtC0bwthkCBSBB0NDjM+on96z3gM2bjM5BURBLZGInEbDJ+lWuecN4UWFJZiA14zIDHItrG0LknqW6RFBR8VNBP5mOJzsclj09vanpxH/KKiTbJBKHbUJyOgOTtG5maoYU53/z6VzX8biBsBQTPdJYFVwO8mT9Sc/0pttF07tqmW6COnrM9u9QNxM7A/oP6U5eKuYCAA7eVfMZ6EnM/Wgc1zMgFff8ATfepeDstdY6QCQQPcscCSRE9yY79KM8FyyxbC3LxHEXQ3/TDgqGiQrDdhtJmMECtNzWxbuWGAt2BdIC2hw6m2NZ0wAm1wEAAlhI14I2oMHxHAXQSRbIEGCMj7gkEx0B7VX4dnxKFwNxB2OJMDHSvV/gwWLzfg+I4WOKQMGuOimerFWGxzPTEb0R598DXgt27Z4iU0sxttKLAzuHgAR2oPLeV8NZuIWedRUhVQEGZmSAJbPUe3Sh4sXVcawVmct5MD13H1mjvAtcu6ilt7gSCb2VCqPyBiAFJgwDk5gSTNp/hm6NDDTBGFKicqGYkEgyQZEd+80FHh2PlBBGoDzYnMGD6gT/tVJrGpZJBGSYxGYBPv29aOnlodkUv4JAIJYYf5dJQW1gHJz5tR3M13BcqS6zpcyVWLOp1s6mMAM2rJA6glTnGcUFb4W55c4K84W0lxnXSA4aUJ6jI0yN+4ArYcfyccWuvjLrC7H5dMARIWPQyIOah5F8EXkLfiLio2dPhFbsLuRrfUIySZBMelaHiOWhU027hmZlQCx07lR0OYkgx60Ga5Z8M2rNs3F4jwtRkOwAMTBQCfMSIMdJG1N/4Lau2xduXgAQZ13FUgrMjRpJ6SADJkfU1x3MGuODYuIDqB0nSzYI87AwMrBMCTBofzLkbiHucQ7mTl1hdIifzHUdhCk/vQBuP5VwgdCsG3JViGYMQN3WTJziYAOqB3FbmqK7oDcdxbCoNSxpGrcKN4UzBIzjNFeN5BAS811LSd3gxltO2nSs4HqKr8VyS2qq7XiSXJJ8RNJ1dgJO/0824g0AS/wACiXVY8QrFk87eHIXUInSZ6H0I3GYFVOXcYvi6eJWU0kQsppx5TAiRIAztqntRG/YsJGhBcHWXbzYyJV437TVNb9pnh7apAyoJ6gEZLCQcHJmgPcXx9pSqszAj82TPYD+GNpAqs123qD2x5pBBBlsddTHrnG1CuZNL+wiowhCwBJ3H1oDV+4zBtL25kFtbSwJxAC7ewNQ3CSQty66rMAIFCzIwJk4EzknFUOB+H711GuBVKr8xLBYwTJk9v6Uct/Dd+0Qb/hLq21uoGAB5YMScCghto1qVV/KQVkgOz6iT58wY/KencVXt8FbDa9NwwMAJaHmOSfnO+eh3olwHE8MrNbu30ViQAc6IHU3IIA3x6b1Y4zmfArAWbhB/h1DO5BO8jAziaDL81teMVFtCiLJKtpUdNobp7e+wpnF8p0pbJuDAjCkkjUSDA2wwGe1HeJ+JUiLfDL2GpQZ9NI++9A7lq/cDO50LvBOkSThVUexx0CnoKCq/Aqok3RuBBWGgg5CyTgjO0SKbcsoACpZiZxojoepOatcNywMzBn1ldo2I/v6dI61PY4IMSzXNFsGLjspIUYiD+ZycBB/4CpwnANcVig8qfMxBCqP5nMKPbc0/h7Vm6sDWrADVqYS5gyqYgHaJ+taXg+K4TiBasmbdoNlXcWwP/wCjnV53O/ttUfxdynl4QNw90eIPKbaNqkdGwDt1znHvQDL3Pbfgiy1q6/hKLdpWusLY0kFi1sZOszK6oEnTpGKofiFWCt1g86iNEQ0zv1AxjNVl4a4ulyukGTbPQwYIHtTXtMW1Nu8mIJJ9gAcUBHm3P715Al28So/KkKp3+YKANUGD3FJzD4hvcSiWRbtJbRYVUUgKAfn8zHzZI1fzN3qF+UMATcW4CDDSNKpsRLQek/p7VreUPwnBWUvkC45t68zlshFUbZ7nYAxQZK5wDWQPEHzqW0ltODgMR0WYIkZ09qGPxAEbnORJnAgSe302FS825g9+49xss5kmPXEdsAD2xUvLuXyCzAdANRgDckmcHbY9+9AJeWO2ewpjWm7HNadePW2oKoGUBvI4gaycOoGWWRPtjtTLvCO+j8zKBclSAFLEDTLRqaQMr+sUAscvCW5uahcP/TQDcZlmnYY+v0rQ/BnC2rl02zNq6Um2zGQx/hA6E9B2IzQ2/wAourqd2VCVLqWbJAbSZInSTk56A4qqsBgQGaQIJ7jt6g9O4BBiDQbAcsGHj1O+omZIH03PvVrkCeBxiXVBugkroWSwJwCC8DVAidgGOe1PkHOGv2tDOuq2YYP+ZIPmgnMbdYIBNank/L0fSwOpyfKFO2GBJ7Yz3Gk96C5wvHi9xoulBZAQlrl1V8RD5UFuQSrJ5v0mTW3W8PD1JBBIG+oHUQuDMR6VluG4VFu3betg4Q5trq0EssEAA+8RtRrlvBWOHAVblwQWYam+ZmPisQBGrEmMjJoMLxVq0Hv2LCM6i9AUgFNWnT4gZSGDq2ryztoMbVe4vgmuIjFioCottAYkrAd22MiQATHy+tW+XcMiDhdK+BC6/DUYlwWALbliCZMSSudqsXOAsljGogkABQTg+XriRvn+GgDcHyo3TwzMNVu2zf8AUTADIRIbckAHGwIBqZuB4fiReNrwPGF5UWZxbGkAg7sSpmR207Ca0L3WK2o/IGJCrE7jb2yfesjyzize4wXQ8vr0qmoAsDbuE+/aPSgO8i5KeE123cuGuFlYAgGVXGkfL26zUPCcCgvXLnEAXHZyLYkjSnQBfqcGdh3o/wCLpZDMTEjfeBv6VZ47gPEHyKSAIY7gg5I9x60AscApGu1CsBJUp8wz82AR6TO9DbHJuIuMCp0TlumfXMxgbde9bfhWCpLYAGSTtQteMRFvETNo+ZQcn+HeBBGfTUaDOcR8G+Jpa6UvlC2gOxCySJmMSYg4+9Rn4UN234F3RbtKRpWFgHPyFTOJO56+9abgOPUpkBSuNO+T19c0O5xL2yZ8wJO8D6+g/wA3oPMD8Ou969b4L/mW7Z0m4+CxG+hRkoMDVGfaKRvgfi5HjAxEjTBImN52/wBq9O5XaT8OZdgSw1FSVYkKDAbcYEGDsD0rO3rt1eMe0DcdXDaXU+eQNcNIMqCQp2EuomYoMJxHCyxC5ycn370V5Basrc8K/ba4LoCh1Bm204I9O5gx96o3eHZTCsRkzH96pcVzBwNGptAJMT16n7f0oDvO+Cfgr+m1ecK58ro+4/mAxIncjvQ/mPMSzsviFwca7rlv/cBOkdpCz60N5cqEyYBnHQbdatHhbflYrE5yZAiRBn5mJH6UAxoZisRjMj5Yx/YR61PwaogV3VyDOkBR0xIZhBAbG+DRFuZ2QjnSbl64RqZgII8xYNJJknSZA/LvvVbjOaMyJbDHw0A0jsWALFe2cGMYmOtBcfkxAtunE22v3IBFu2NKaokM4jU4ByqqTMrQzm3GMWKAsETygH5pBhnfpraMgYACrnTJrXNRyWO+/wC/+/pUNy4zNqJEnfAHpgARt6UBHl93TcQXWIXUmog+YKWGrfbyyd949aO8+s2VjxmOkkmyFBCIuSBoQEB2GklsmTknpkwR17Yjv60xxmQTAzt9OnsKAsnKta6rYIXuXEbA9hETmf8AwX+GOVcNf1jiOI0OG0i0I1OTsysd8yDCnaZrOcEYDnxNP8skT0kRuRIx70/lpXWsWyzArAPymJnUOskr1EZ74C78Z/Dx4LiCumbTZtOScqehzGtdj7A9aDrxtzAFxiqiFDGdI/hXVIUZOFivZOP4c8XYKcS1sWm8zFVOtIghlJMBumZmYryHmvKW4a+9m5kqdxsw3DD0IzH0oLPB8Ql0/wDqbjlFBKqDCyYkBVXAMZMjEbxTbjWJGu5KKGC21BYjB21jSJPUSR3qvZtW2bSfICMaQWk9snaqxsaSQRmgvG7atkMhDnfSUIiCIMmJEDb371bsc9teC6vZFy89ydbDCJEQoGx8zRH8vaKB3BUTrQGW41bLQoW/uS7iMsDpPQnSWGMQRFP5bxIQxduvbCW5TwvP5wq+HrLEqcicSFOqADsK4Hlr3P8ApqzmGMKpY+XJn0jrtmkbhBkGdRwq7kmYjGwHr/WgtLdDsEkRltRO5iZcmI+UnOc9ZyxyssdQfT0I0gGQDAnud6Y/L/DYC4hMg6SrAgn8pDCQRMYqzatIsuwBlQQpGZIkiVwIOYmYZZicBTW6gYMGG4OJnbIAiI3HX7VrfhLmwJbWWGk6lbRK+WSNQHyGB3j1rIW+J+ZDhWafaO1GDzi86Jw9qLdpDBYGCxIHzHqZ/qaDea+YPdW8jeIqo2l0ldS5KyizI8wHaInvW74+4Pwpuvb0+HZLrEEr5dLBSdxpO56V5b8C8wbg7mo3D4dwGVkMdOGLwSBuDMHvXrXB8XY4hLmhluIylWGQSGGVz0Knp3oAXD3lBXU7eGwtC2XJlmQaHMZ6hT0kl6n5vqd28OVhNLHSI3kGBO87+9N51cFt7bXWC21Y6QSAina3Ock5gR1ETGbi2iHf1edW5wBBg4ABkUFG1fBi44Im3C6DJlpEA/aP+4V5T8R8Jo4m2C2RxFtWX5T80gr0j19RXr/MeF8hcQzKTqgQJJEkDaIofb4Afhg9u1a8a41sElZ0oXjWGImVktv60FLjlstcUohksxe0S+kgmCxH5ZJMkDPWcVoeEQNdS3as3bdtEguLhW2pAmAuoa5noCO5oJyvw14hbUG7pZhcuEYCFHYMx7F1ZfePWtbzchbY0x5SpgTO47TiPSgg4zg7ptNFzw17gS8YPlJMDE7zmqvF8E/hv4SqUJ1XTcMkrAIiABqMTn9aILLnzZ0yI6Sd8dYnTnsaa14qzEnU7WzA1eXy7DSTuSwk+1AIYpoBCjIME9jBj64qtzQlbAiFBiT2BGPvRDgOEOlgI7L2BA0/bFDviJrfhtYN1Ax0+XcyCOg2670EXw4bbW7jPARPMzTAWJJJ/hiJ/wAzNyPi7SQBbZGunUxKEljAI1EbGDMbCfeh/NrWjhvCFnxbt1grLqEAmSpaMMMAwTBPpWh5ZZIUSrKSPzGYGJGDG/6UHl3NLgLuRtOB27CcTjrQHiV0PjcQQds7g1p+Is+K1sLEmQJwPKCf/rB/91BriK249KAeAdyZJ/NuT1M0+9wV58BCAFmJGZ/NHc+1WRbUT0EH+4/SrvLeOfa3w5u3Cmkkl2+oVY0xiPYUGf5lyy5bPnEj+ITE9p7xUfDCZxOcUcNniySPBuZxHhN3G2IGwzRjlPwJeYa7zpw6tmN3PX5FMD6ke1BkvC6DeqrWSDH+9bL4q+GRw6+Ja1tawCWIkN/F20nt6day+CYI/wA70ENtUB80kTnT19AT1+n3qNws+X5SdjuB6xAJirLqCSTnMk+u9NZR9KCFQsbGR/SkS4NW5X1Hvv0pdsd/1pChAx13PWO1Ba4P4k4m0X0XmUsuk4BMe5EgjuDNO5nzG7xKo11lJSdOlFU5iZIAJkiTPWT1qottZAJ9yP6+9WPETTpUTH3jr/k0A7I2OY3BpntNTXLJBggj3mo7mD9KDvGHaZ7zj196W4mJiZ6jaokUbnealdpEAxQX+X8wsra8MoVu6vnOUO8auoGw7bHvQc3bjNiSRMAbeoX0qVlxS27zKCEJXUCpjEqdwfQ9qDQ8j4hr5WzeuawlsNaUkQuQxDMAGJDR5Z3JPuD5hwzKTrUjJjED2H6VFZvMpBBMgyPeIq43NSVYOqsWED+XfYHrPWaAVbQzgSZxV3h+NZAqYZJkjaT/ADeozBz81Qa5kYzvjP0p1rhZ6Z3A6kb4oNv/AKdp+Mv3gxUFbYOl/MGVmAK52wTkbGDXr/A8tTSyRIFxZXaCgWCvWMDqZznNeHfBXH8Pw/E67niQLbBYOC+DpcA5QkRHoPpvPgT4vuXLhRiCgsMwJiWdD8ruTM6Bj0GaDYc95Pbu21ssvkZk1sCZBQhkiZ/MBJ7E/QNxt4pfW1p8S2wl3JGufkh4G0QRPWKM8Xxn4ixbuqSi6tbCJJ8Nj5PaRv2HrUPMOSeKyMrFDqlmXB22P6fvQTpZd2hLpFtdxohic41dgIGIruL4UuVEgIvmZRgsYhQ2DAgzjMgZ3l/D23W9hyVS0BoIMSS3n1QZMiImr0aVJnPbv7UFKwXOoDh0TJB84Hlj+VTJJOxjc56Vd4XgyHMhQuDvLExGcdBGZqvwwmSW65Ij+EDpsZqD8UyyrmGHb6bf+KB3Flytzw8xO+JxnSe/qes1T5QjBLUmblxNRYMDgwViMQYHXriaI8IFYYgj1/UR3/vTONukEsrI2gaSB8y7kz6bYoK4sOLZ8JHLwYFwiCwxOrIXOTP0FBf+AMjvN0BigABt+UiQzBSSZJJY7TJnvWo4filKKwkBm6CSTtkgbYiapXeIu6yzIpUbAScAag30kz7YoK44W2y6iYYkRDFdBXpEzII3NV+B5wXEcQDZuAlJY6VY9Cs7MRmDO+5zCc2v+e1eWGS4UBAGrMnp/wDE9NqHc25iwVwFYuWBLCdOYOkewj7UGI4LmRR0c5CsGj23j3GKfzHggrmNjkexyOnrSV1A23w6jDDV/kfvXoPwnxGpNKqqJbEFR1OMzv8AeurqDQId+0bVXciTO21dXUFTi+CS6rWiPKwMz+hHqDmvIeO4EpddCQdLESPQxNdXUFO/bAYj/O1RukE7TP7UtdQI/D/Wq3E28/b9a6uoG3OGAg9xP+ClsmDPTt+x9PSurqC9e4wm3ohYxuJMjcgkSKG34OSNh02rq6gTwIGroTEfY/vXW7YI6zmf2jNdXUHKAKW6sbAD9f2pK6grFakWBEd6SuoJb1iMUtpIIaTGMftMmBXV1AziLkx6HH9/vRv4HuMOO4dFJh7igjUR1ncV1dQe68sX/wBNbBAPlz0+eSQPaal4riWSzcbBhSV+3X60ldQUOQ3btwqz3CYJBECDjc9Tv+lW71xrt4pb0qbY8zsCfmiAigjfqSR7GurqAevHKoutowLoDicajCtHp1G2TtT+ZBReskAjxGzBjJBMn7RiK6uoCti5Bj67VT4YrqYxnxHn1kiD7gYrq6gtPaVQFA8ucUM5lxb6WVDDSAp7ZidjnfpsBXV1BaFlFt/IoiDjv3+9DeOtdJghZkDGM7T+/wDSurq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0602" name="AutoShape 10" descr="data:image/jpeg;base64,/9j/4AAQSkZJRgABAQAAAQABAAD/2wCEAAkGBxQTEhQUExQVFRQXFx0bFxgXGB8bHBwcHB0cHBwXGBwdHSggHRolHh0dIjEhJSkrMC4vGCAzODMsNygtLisBCgoKBQUFDgUFDisZExkrKysrKysrKysrKysrKysrKysrKysrKysrKysrKysrKysrKysrKysrKysrKysrKysrK//AABEIAKYBMAMBIgACEQEDEQH/xAAbAAABBQEBAAAAAAAAAAAAAAAFAQIDBAYAB//EAD4QAAIBAwIEBAQEBQIFBAMAAAECEQADIRIxBAVBURMiYXEGMoGRFEKhwVJisdHwB+EVIzNy8SSCkrJDU2P/xAAUAQEAAAAAAAAAAAAAAAAAAAAA/8QAFBEBAAAAAAAAAAAAAAAAAAAAAP/aAAwDAQACEQMRAD8A9IsbVJNMsintQIKcK5RTooEimxmn00DegTPvShvQ/p/elrpoFU04CmA1IlAkV0VJFJFAwLSkUpFdQNNNApa4Cg6kIxTqTVQNSaea5TSaqDopyU1TTyaBaWo9VIXoJZpGcASTAHU1ETSi5pUkiYE46+lA9G1AEZHT/NxUi0O5E+qyrTOpnMn1dj96J0CMaQEyIHv/ALVxpwFApJkex/anCmsMj2P7U8rQMmnrTWFOAoHimGnTSUCCmkU+aSgFWBipoqLh6n60DRTqdSGgbNIKUmlUUDWFcKeRXAUCKKkppMClmgdNJNNpSKBC1MZ65jTIoHKab4pJhR9T0rgk1CyGCB2O3uKAFzjnF9LjW7cDSZ1FZBBC4XOADq+9XeW/EVpwgdouGAw0tpDf9xERPr1qzfsHxCegk/pH9aFcy5eCvlAnuBnfvQaQilC1iLXH3bM6bjRgsHyCQTgHpqG/fPWjXwpx7XVu68nXqkbeb8o9BH60B4dxSaqazVX4m8ABO8ggUFmabp83uBUZu436f5Ncplh7fvQSB6H88uzbe2urVp1eX+EfNJ9uk1Ycyv16dpqhxZJaAxEgg+xEEf56UF34cWLFsDoD95J/ei4qjy5QEA7CPsavKKDgKdTetOWgco830/epHFRKc/SnBs0HGkWuJ/3pRQIzUgaouJYwYx61Tu2dWmWb1zHrn7UFjjOK0KW0loOQN6ks3AwDCcgHPrQji+Btm3dC5klj5vzAHqNtqG8J8Y2kGi7buoU8hYLqXA+YQZj6daA5YFT6agtntU4agcVppWpAKQDNBCwpymluHvTR7UDtVcDSUtA87V1dTMCY9zjrQOG9QXXIaJxUlpwN6jdpaenSgZcamq5qS7mMioWY/QUEyXO9QOxGetN1UjZoF8UST6Gq5H+f7VIBXFaATxnL9Z07AnJ7DJOO9R8BdNhbiLbC2yQQ4y2o/wAWowTiMR0ombmSIqnduhsdZkx6UFnheaOxYsiqkeUCdRPY9P06VRS6fOx3nJPT9dqngnIHT/JqLlIth7njjyzidpwcx1zigvm/CMJBIiT9RJipVvw2+I/ehJ4lAulMktAMTA1QZPtU/D39TMQI6faZoL63fKI/zNI4zPWq1k4HerC96AjwTQKuK9DbO1Tveigtk05RVFeIq7bageu/0/vXOO1OTc+w/qaa+9A2ycZpzttTFpCpkH0igbeYQdWBGSaqm8uoLB80RCnbO5xG/Wp7wBDA/wANQ2rClkPZAJ+o/tQUbt4MrhJHnKnAydJJ6mPrFAb/AAIuXVKj8hFwzOdZ6ZjywRiKN8UqgXdII/5oLdiSrbZrF84IF/hiIVnBFxgxkNLACJiCCM+3tQehWWHepxvQ9FNPFyNxQEVpQaoG63elt8TGINBcO9IRVf8AFen6021xcSCM0FqKaxqE8TSi/wClBPIqNx1pqPNc70ChaY46dZpo422vzOi+7AVVfnFkWjeuXEtJqYA3GVRKkrvMZjagtMsET/kVCjT0rN8f/qFwNptLXS0GCUQsB+5+k1j/AIm/1PctHBFVQdXtyxwNwcATIoPUWFIjYoT8Mc4/F8Lavxo1jI6alYq0fy6gYotaGKBDufSmaqfcnoajYwKCFvQZqvaXzE79BO319amDHPT3qoXJMT9v1oLDg98n/MVRv2CJxqnqcxVpLgHXNPv3oFAMsrCgwJBOQdtiPc1PYu/NAM/70lpgZ6+veltHBoLPC3YIgGP3mr63AKFoxmd6kuXoGaAulzFVr/EVXW9gZ3pqW5PWgu2mJNE+Hu15tzD4k4izzBeHUhrbX7a6WAOGt25AOCMsT7/rvQYNAXt3d/b+9J4lD1vRU1t6CyTSk5qAH6VKKBCuDnpUVsfL2j96cf70gWI9KChx/wAl3SJbWpI95GJrGcy5VcuvaZVhpY3CSIEEaWHXb32rdEQGbuRP3/3pU4C2xDaB7jePvig8yu/FPFHmCJw7q1lrioEgBSJAMk5VvXevS3U+9eEf8R/DXbrqgZ2Q6GkwkiCwGxOk47b17J8Ncw8fhLN3w1tBk+UMGCgYEEdIE985oLpx33qO5f6b/Wp1GNwJ/wA71Dc4UnrQLw90ZnAAJyf1mmpxavbLowK6SQ0SDE/2rHfF924AVlgnXs2fvAMY/wBqt8m41DwRZcabbgyTuqmdz7H60BDh+bXmkaRMAyqlgASQBg+nXtUwv3yCcKF3wB01fxN0I+9BuT80VLlwstwqECkopaIZyCQvmjLZAO3Sae3xBwzm+niCQWIDHRPkXo0NIIIg9VoC44S8xk3tI7D/AMj+lTrypW/6jM/uYH6f3qpwvOeGYkI6SOmsSYnbOdj9qj474qs2iAwugnYG0wE9PmAB+lB3PmtcNaBTh9Rc6dQWQuJliZiQDHfvXmHOuc3Ll4W+IKlACbQ0hQrkzAjucZ7DpW359zc3gpCXEQCQHWPQsN5G1ea/ENl928yw0CBglSB9Jj7YoAHEuxYlpNb34N/00birNu/fc27TwwQDzOkmRMykgAgwcNWW5RyW5xZVLBFy+dU22IVgqgEMGYgOCCexGg7yK2XL+UfEHD2wtsvpQgLba5auY2hQxMKO0gDpQepOYwMACB+1OQiPWsdavc0tWg/EJwl1iVGgMyPLsFC6lVrZMsNvuaINzm4ikvw5QwYm4jLqxCyp1Zz+UbGgL8y5jbsoXuutte7Hf0A3J9BWE+KP9Q7a2o4N9V1jGpkICruWhgBPQT3mDWC5vza5e4l3vQz5WQMLHlAHZZj7zvVv4L+GDxdw3LmOHtsPEJB85/8A1qQQQY3M4xvNB6D8Gc6vcRwgu3wNQcqGiNYWPMQBAOqRiNqJtfz/AFoWEt21W3bUJbXAUbR3J3JM5JyTJp7XAIiaC9aueb/P60nF3zEUH8fJg9fWnXuJEZYbTGe32oCFi/AMxNd+NOcfpQf8WI3/AKfsaavGAz5v2oDdvjvv7V17j9v70Ct8VJI7DvUwvetAd4HiZoxYaINZCxxEHf8AtRzh+Mkb9YoMjz26DzW2ev4uz9tCdI9N69EucRXmPNr0cxtvggcQmPppn3G/uK255iqZuOiD+Zgv9TQHeGfVH+d6JW1gVjeT/G/Bszr4hhV1ayhCNBiFMSxk4AGQDVHmv+ojSV4ZAB0a5ufULMD6k+1B6IBUX4tJI8RJAJIDAkAZJiZrxrmHOL15T4t1m/7ngD2QEKPt0oNx98gA22KuuQyk7xvvigOc4/1B4y8SbN0WLZJ0hEGqOmpmByRnEb0f+GP9RDeQWbqE8Qq/NjTcA3aBs3dduo9PO/wRIRrWVuQF6QdtBJwCD36UW+Hvhq4LqX7rIirJVQ6l2MEA6QcLBmTuNt5oNhzLmN+9cQW7hRtQACkhQZ3bef1rX3L7JBByQJrGcpssb1sjZSWJ9NvvOK097idpoPI+ccOpNu3agsBuSNMY0yzGNjB9Qa1V3jLsEaLahFUGLihBA2SDo+gJxWYsXGUMqwdBKrcCgmDEiSRjH61JaLEkMxAjeB7Zgg70Gi4XmbCZe2wIgAFjJAkrhQdUCemxikv/ABIyAqDd1rAOZJGRIUjUIwOvrWSvXW1EKogTnJkDczP+fpS27q7MZkflDRJyJLRBneZA9d6DS3/ibxF03FYyuklgPzCAQTBBIA3x1qGzddA1m2H8G4OhUBmIOZ8wJ0iMHMVnBxKljqIUHeIiN/vVdbpJyJ2gScdu30oNRxmgrPi3bbLAdpAkzEZYZkzA7HtQm7yy1qZLjMW8vm8QNE7ny4I3MZNMW8kZJTT87BCwg9x0BGNmOdjTrHCXSHuBQtvxCur8pIAMAL08wPQZ6UBSxw3B2PmtXCSPIzuIZIg3FUAlWkGD01Y70W5JxQtnwuHkK7FguvzwRkoGWGwvWQNLmMzWM43i1tW2BYltShQjSpEtqbee2n3NJa1tb8dVK2VuRqwIchSBMyDBEe9Bp+H4xS63mtXIInUAqq0E4CKBMiJMb+9Cvi2w9i4wb/mJcINtQIhTmFJ3JPTMRvmqVzj7aR4k5Mht9Sk7kgz3yN6k5lzPxlDAKqpK22XcLMEmTJOSc7ZoBxsNZv2fwtwPfBBXwi2G/h1GJxIONpr05/iBrbMzsdQUnRqYjE/lIwetea8m4lLJ8ouNdcgFxAIzOlBBPaciTHar/NuNv2lt60dNR1CMAqpltMDSQSQJEjPXYBpxzq5eZHuILaBvIrEgsTqGtsQFHRe+SRAAt8x4tHSSwAV9w6mTEREyTXnHEc/usW0qFUmQDLQATGZgnoTpAMbCoP8Aj94wJG8iBGT2j+9Ba5NcW5xr2rnkt8SWsuYyAzq6lZwG1okHMdjWpu/CIssW4TjntmDhgTJ6BisA46EHpWEurrcscNOY798GQRE+9FeI5zxL7sSrEAiFABHbIMjoZxig1Y4u6MXbWcDWh1KxHWMFZyciOk02/wAaciCBHufXbasZc5zfBB1s0TgPIxmTpGMR1P7VYu824m0ol9EgbsHkbahgggQTif0oNKeLyPWRn+3QT1qI31LTqET7A5IgT9pFCuE5mTq18TacCIV1Kzn5tXglAs4gz82YiqFzmr22ZAOHuBsqwYkR0EjSvvKiDvGwDS3u6jHoevUT1qN1nIEY26dMz0FZDiOa3W3g+gOMe1XNfEi34wFvSBJi7bLaZEeXUWG8RGIOMUB+WA1CDsMEDfbBPpUviPMGFPckADE5/wA61kxzTiGDMIk/8wwJgbFiMwBPXbFRtzC/IDNI6SP7b0Gs/EFWAkNOB2kb5NW+F5xGxB3xOZrDLxzAtOkgkTCyd/yyc+oO9F+U80WCC2kOvhv5A5FtiAxEj54kjtFARuuH41C2B4ur/wCKsf8A7CKf8R3rDkabKBlmXgZmNvaP1NK960iaLZs3kksLjWivEFZIjVrgRABgQY6TQ3iLKbg5AyCf0Gdt80EaXCpkdO/tt67/AORUHjEkkmJ3/wAini0zRoz7dfSOvt60nMOAe1i4hRonSwgwcjBzBFBycSFODMwMDr9u9HL3CgIPG2I6YM+sDBoX8F8H43FAnZAWPv0/f7UX+PUYKqIvlHUHHoD3PsKDV/6Y8k4X8J49y0jt4rxcuqDAXAIBkCM57zXc844vcZ7Kyp8oBxBkgsMeWevU4ignKvjtPww4e9bS2VAFpbaGIA/MdXfJ9/vR4z4nVFUoLpJBkuoVWzgqAdhtIjb7A5/iDmNpVS2LXmY7qWIzsTIAX1ifWiXA/GLzp4mzH89oEj6qcgexPtWT4v4sZvlRZ6k/2H9ZqpZ5k7knWwI2CJJOemMfeg0t9CEZSzrB+U4ycliPr6UOuWd2LgCTHmBbJycQBvmjXKuX2LjXGclVXBLBiWYzGnzTIjMxUPMeFsq4Nq2rWgAzG4yBnM5GJbQRGQDiTNAEZlCt5lKzGJM4mNUyAft7xVZbNsSS1sSYEGDg9ZmBHXNFONs2CVFkB9RzNsiP5Vn5o+m09an4i3w4XSli5daY14UdNOoSRpIO2Nx5hQA1S0f/AMqKR0MzBPeCJ7ma5bqhssO3WO2e/wC+KL2+JN/hvw9vhbIfxTd8QKqwgSNLHEkEzJO0CKbyv8PZYninZ2AlBbCkqxErLEwMiOpB6CMgS5nyBeHsWnuOh4i4ytpYFWRCvlELnVjPbV6Gs8/P7tm3ds2zpS+VdQAAVBGllIiQGATfMW1PWa0nMfiuzxSW715UL27RS/bIB1sXQqVY5IIWTBmG07Ezi143TxDXiqtqlgpEgB1woGPlBAGcQKB7cBcV7Y4hWthwGXUIJUnDR2ifer3FJq1Kq3LoYKRoJhNIiQB5SpBGDMRiKr2OcqCzPZS7cY/PclmAAgAaiRgYmq/Fc2uuANbBRsoOB7Cgdb5NedkkgDUtsln+SZOZPlUCewxRr/gvDo9pU4pWYNLymoYI2G0TG8yJ9aA8HxWjVK69SlTJI3HzCCJI3zionu6SQrBgRExG4g4NBoOJQO7XbQFllJYeFKlSIDaCTqAJI8s+UNBJrrvKn4kh24iZDYuXDcaJEuDnylswIGB3xT5Vza5bYPcXxUIKsGgawwK6STllnff5asXuGfieIvC2gVYKKrEKqaAJ6lZwcT+egqcRat27iJw58W6IkKBGBnUxwOh+m4qOzwXnOkDiLoy7mfCQnrODcb9O0xV7lvJuJWzcu2kTw1w9x9PlI82lUJOoYkHSaH8Ty+/4bcQdZQNpa4SdzEQeoyBImDAMUC865RdSHa54gcAl4OCcAMD7bicAbYoz+HtC0bwthkCBSBB0NDjM+on96z3gM2bjM5BURBLZGInEbDJ+lWuecN4UWFJZiA14zIDHItrG0LknqW6RFBR8VNBP5mOJzsclj09vanpxH/KKiTbJBKHbUJyOgOTtG5maoYU53/z6VzX8biBsBQTPdJYFVwO8mT9Sc/0pttF07tqmW6COnrM9u9QNxM7A/oP6U5eKuYCAA7eVfMZ6EnM/Wgc1zMgFff8ATfepeDstdY6QCQQPcscCSRE9yY79KM8FyyxbC3LxHEXQ3/TDgqGiQrDdhtJmMECtNzWxbuWGAt2BdIC2hw6m2NZ0wAm1wEAAlhI14I2oMHxHAXQSRbIEGCMj7gkEx0B7VX4dnxKFwNxB2OJMDHSvV/gwWLzfg+I4WOKQMGuOimerFWGxzPTEb0R598DXgt27Z4iU0sxttKLAzuHgAR2oPLeV8NZuIWedRUhVQEGZmSAJbPUe3Sh4sXVcawVmct5MD13H1mjvAtcu6ilt7gSCb2VCqPyBiAFJgwDk5gSTNp/hm6NDDTBGFKicqGYkEgyQZEd+80FHh2PlBBGoDzYnMGD6gT/tVJrGpZJBGSYxGYBPv29aOnlodkUv4JAIJYYf5dJQW1gHJz5tR3M13BcqS6zpcyVWLOp1s6mMAM2rJA6glTnGcUFb4W55c4K84W0lxnXSA4aUJ6jI0yN+4ArYcfyccWuvjLrC7H5dMARIWPQyIOah5F8EXkLfiLio2dPhFbsLuRrfUIySZBMelaHiOWhU027hmZlQCx07lR0OYkgx60Ga5Z8M2rNs3F4jwtRkOwAMTBQCfMSIMdJG1N/4Lau2xduXgAQZ13FUgrMjRpJ6SADJkfU1x3MGuODYuIDqB0nSzYI87AwMrBMCTBofzLkbiHucQ7mTl1hdIifzHUdhCk/vQBuP5VwgdCsG3JViGYMQN3WTJziYAOqB3FbmqK7oDcdxbCoNSxpGrcKN4UzBIzjNFeN5BAS811LSd3gxltO2nSs4HqKr8VyS2qq7XiSXJJ8RNJ1dgJO/0824g0AS/wACiXVY8QrFk87eHIXUInSZ6H0I3GYFVOXcYvi6eJWU0kQsppx5TAiRIAztqntRG/YsJGhBcHWXbzYyJV437TVNb9pnh7apAyoJ6gEZLCQcHJmgPcXx9pSqszAj82TPYD+GNpAqs123qD2x5pBBBlsddTHrnG1CuZNL+wiowhCwBJ3H1oDV+4zBtL25kFtbSwJxAC7ewNQ3CSQty66rMAIFCzIwJk4EzknFUOB+H711GuBVKr8xLBYwTJk9v6Uct/Dd+0Qb/hLq21uoGAB5YMScCghto1qVV/KQVkgOz6iT58wY/KencVXt8FbDa9NwwMAJaHmOSfnO+eh3olwHE8MrNbu30ViQAc6IHU3IIA3x6b1Y4zmfArAWbhB/h1DO5BO8jAziaDL81teMVFtCiLJKtpUdNobp7e+wpnF8p0pbJuDAjCkkjUSDA2wwGe1HeJ+JUiLfDL2GpQZ9NI++9A7lq/cDO50LvBOkSThVUexx0CnoKCq/Aqok3RuBBWGgg5CyTgjO0SKbcsoACpZiZxojoepOatcNywMzBn1ldo2I/v6dI61PY4IMSzXNFsGLjspIUYiD+ZycBB/4CpwnANcVig8qfMxBCqP5nMKPbc0/h7Vm6sDWrADVqYS5gyqYgHaJ+taXg+K4TiBasmbdoNlXcWwP/wCjnV53O/ttUfxdynl4QNw90eIPKbaNqkdGwDt1znHvQDL3Pbfgiy1q6/hKLdpWusLY0kFi1sZOszK6oEnTpGKofiFWCt1g86iNEQ0zv1AxjNVl4a4ulyukGTbPQwYIHtTXtMW1Nu8mIJJ9gAcUBHm3P715Al28So/KkKp3+YKANUGD3FJzD4hvcSiWRbtJbRYVUUgKAfn8zHzZI1fzN3qF+UMATcW4CDDSNKpsRLQek/p7VreUPwnBWUvkC45t68zlshFUbZ7nYAxQZK5wDWQPEHzqW0ltODgMR0WYIkZ09qGPxAEbnORJnAgSe302FS825g9+49xss5kmPXEdsAD2xUvLuXyCzAdANRgDckmcHbY9+9AJeWO2ewpjWm7HNadePW2oKoGUBvI4gaycOoGWWRPtjtTLvCO+j8zKBclSAFLEDTLRqaQMr+sUAscvCW5uahcP/TQDcZlmnYY+v0rQ/BnC2rl02zNq6Um2zGQx/hA6E9B2IzQ2/wAourqd2VCVLqWbJAbSZInSTk56A4qqsBgQGaQIJ7jt6g9O4BBiDQbAcsGHj1O+omZIH03PvVrkCeBxiXVBugkroWSwJwCC8DVAidgGOe1PkHOGv2tDOuq2YYP+ZIPmgnMbdYIBNank/L0fSwOpyfKFO2GBJ7Yz3Gk96C5wvHi9xoulBZAQlrl1V8RD5UFuQSrJ5v0mTW3W8PD1JBBIG+oHUQuDMR6VluG4VFu3betg4Q5trq0EssEAA+8RtRrlvBWOHAVblwQWYam+ZmPisQBGrEmMjJoMLxVq0Hv2LCM6i9AUgFNWnT4gZSGDq2ryztoMbVe4vgmuIjFioCottAYkrAd22MiQATHy+tW+XcMiDhdK+BC6/DUYlwWALbliCZMSSudqsXOAsljGogkABQTg+XriRvn+GgDcHyo3TwzMNVu2zf8AUTADIRIbckAHGwIBqZuB4fiReNrwPGF5UWZxbGkAg7sSpmR207Ca0L3WK2o/IGJCrE7jb2yfesjyzize4wXQ8vr0qmoAsDbuE+/aPSgO8i5KeE123cuGuFlYAgGVXGkfL26zUPCcCgvXLnEAXHZyLYkjSnQBfqcGdh3o/wCLpZDMTEjfeBv6VZ47gPEHyKSAIY7gg5I9x60AscApGu1CsBJUp8wz82AR6TO9DbHJuIuMCp0TlumfXMxgbde9bfhWCpLYAGSTtQteMRFvETNo+ZQcn+HeBBGfTUaDOcR8G+Jpa6UvlC2gOxCySJmMSYg4+9Rn4UN234F3RbtKRpWFgHPyFTOJO56+9abgOPUpkBSuNO+T19c0O5xL2yZ8wJO8D6+g/wA3oPMD8Ou969b4L/mW7Z0m4+CxG+hRkoMDVGfaKRvgfi5HjAxEjTBImN52/wBq9O5XaT8OZdgSw1FSVYkKDAbcYEGDsD0rO3rt1eMe0DcdXDaXU+eQNcNIMqCQp2EuomYoMJxHCyxC5ycn370V5Basrc8K/ba4LoCh1Bm204I9O5gx96o3eHZTCsRkzH96pcVzBwNGptAJMT16n7f0oDvO+Cfgr+m1ecK58ro+4/mAxIncjvQ/mPMSzsviFwca7rlv/cBOkdpCz60N5cqEyYBnHQbdatHhbflYrE5yZAiRBn5mJH6UAxoZisRjMj5Yx/YR61PwaogV3VyDOkBR0xIZhBAbG+DRFuZ2QjnSbl64RqZgII8xYNJJknSZA/LvvVbjOaMyJbDHw0A0jsWALFe2cGMYmOtBcfkxAtunE22v3IBFu2NKaokM4jU4ByqqTMrQzm3GMWKAsETygH5pBhnfpraMgYACrnTJrXNRyWO+/wC/+/pUNy4zNqJEnfAHpgARt6UBHl93TcQXWIXUmog+YKWGrfbyyd949aO8+s2VjxmOkkmyFBCIuSBoQEB2GklsmTknpkwR17Yjv60xxmQTAzt9OnsKAsnKta6rYIXuXEbA9hETmf8AwX+GOVcNf1jiOI0OG0i0I1OTsysd8yDCnaZrOcEYDnxNP8skT0kRuRIx70/lpXWsWyzArAPymJnUOskr1EZ74C78Z/Dx4LiCumbTZtOScqehzGtdj7A9aDrxtzAFxiqiFDGdI/hXVIUZOFivZOP4c8XYKcS1sWm8zFVOtIghlJMBumZmYryHmvKW4a+9m5kqdxsw3DD0IzH0oLPB8Ql0/wDqbjlFBKqDCyYkBVXAMZMjEbxTbjWJGu5KKGC21BYjB21jSJPUSR3qvZtW2bSfICMaQWk9snaqxsaSQRmgvG7atkMhDnfSUIiCIMmJEDb371bsc9teC6vZFy89ydbDCJEQoGx8zRH8vaKB3BUTrQGW41bLQoW/uS7iMsDpPQnSWGMQRFP5bxIQxduvbCW5TwvP5wq+HrLEqcicSFOqADsK4Hlr3P8ApqzmGMKpY+XJn0jrtmkbhBkGdRwq7kmYjGwHr/WgtLdDsEkRltRO5iZcmI+UnOc9ZyxyssdQfT0I0gGQDAnud6Y/L/DYC4hMg6SrAgn8pDCQRMYqzatIsuwBlQQpGZIkiVwIOYmYZZicBTW6gYMGG4OJnbIAiI3HX7VrfhLmwJbWWGk6lbRK+WSNQHyGB3j1rIW+J+ZDhWafaO1GDzi86Jw9qLdpDBYGCxIHzHqZ/qaDea+YPdW8jeIqo2l0ldS5KyizI8wHaInvW74+4Pwpuvb0+HZLrEEr5dLBSdxpO56V5b8C8wbg7mo3D4dwGVkMdOGLwSBuDMHvXrXB8XY4hLmhluIylWGQSGGVz0Knp3oAXD3lBXU7eGwtC2XJlmQaHMZ6hT0kl6n5vqd28OVhNLHSI3kGBO87+9N51cFt7bXWC21Y6QSAina3Ock5gR1ETGbi2iHf1edW5wBBg4ABkUFG1fBi44Im3C6DJlpEA/aP+4V5T8R8Jo4m2C2RxFtWX5T80gr0j19RXr/MeF8hcQzKTqgQJJEkDaIofb4Afhg9u1a8a41sElZ0oXjWGImVktv60FLjlstcUohksxe0S+kgmCxH5ZJMkDPWcVoeEQNdS3as3bdtEguLhW2pAmAuoa5noCO5oJyvw14hbUG7pZhcuEYCFHYMx7F1ZfePWtbzchbY0x5SpgTO47TiPSgg4zg7ptNFzw17gS8YPlJMDE7zmqvF8E/hv4SqUJ1XTcMkrAIiABqMTn9aILLnzZ0yI6Sd8dYnTnsaa14qzEnU7WzA1eXy7DSTuSwk+1AIYpoBCjIME9jBj64qtzQlbAiFBiT2BGPvRDgOEOlgI7L2BA0/bFDviJrfhtYN1Ax0+XcyCOg2670EXw4bbW7jPARPMzTAWJJJ/hiJ/wAzNyPi7SQBbZGunUxKEljAI1EbGDMbCfeh/NrWjhvCFnxbt1grLqEAmSpaMMMAwTBPpWh5ZZIUSrKSPzGYGJGDG/6UHl3NLgLuRtOB27CcTjrQHiV0PjcQQds7g1p+Is+K1sLEmQJwPKCf/rB/91BriK249KAeAdyZJ/NuT1M0+9wV58BCAFmJGZ/NHc+1WRbUT0EH+4/SrvLeOfa3w5u3Cmkkl2+oVY0xiPYUGf5lyy5bPnEj+ITE9p7xUfDCZxOcUcNniySPBuZxHhN3G2IGwzRjlPwJeYa7zpw6tmN3PX5FMD6ke1BkvC6DeqrWSDH+9bL4q+GRw6+Ja1tawCWIkN/F20nt6day+CYI/wA70ENtUB80kTnT19AT1+n3qNws+X5SdjuB6xAJirLqCSTnMk+u9NZR9KCFQsbGR/SkS4NW5X1Hvv0pdsd/1pChAx13PWO1Ba4P4k4m0X0XmUsuk4BMe5EgjuDNO5nzG7xKo11lJSdOlFU5iZIAJkiTPWT1qottZAJ9yP6+9WPETTpUTH3jr/k0A7I2OY3BpntNTXLJBggj3mo7mD9KDvGHaZ7zj196W4mJiZ6jaokUbnealdpEAxQX+X8wsra8MoVu6vnOUO8auoGw7bHvQc3bjNiSRMAbeoX0qVlxS27zKCEJXUCpjEqdwfQ9qDQ8j4hr5WzeuawlsNaUkQuQxDMAGJDR5Z3JPuD5hwzKTrUjJjED2H6VFZvMpBBMgyPeIq43NSVYOqsWED+XfYHrPWaAVbQzgSZxV3h+NZAqYZJkjaT/ADeozBz81Qa5kYzvjP0p1rhZ6Z3A6kb4oNv/AKdp+Mv3gxUFbYOl/MGVmAK52wTkbGDXr/A8tTSyRIFxZXaCgWCvWMDqZznNeHfBXH8Pw/E67niQLbBYOC+DpcA5QkRHoPpvPgT4vuXLhRiCgsMwJiWdD8ruTM6Bj0GaDYc95Pbu21ssvkZk1sCZBQhkiZ/MBJ7E/QNxt4pfW1p8S2wl3JGufkh4G0QRPWKM8Xxn4ixbuqSi6tbCJJ8Nj5PaRv2HrUPMOSeKyMrFDqlmXB22P6fvQTpZd2hLpFtdxohic41dgIGIruL4UuVEgIvmZRgsYhQ2DAgzjMgZ3l/D23W9hyVS0BoIMSS3n1QZMiImr0aVJnPbv7UFKwXOoDh0TJB84Hlj+VTJJOxjc56Vd4XgyHMhQuDvLExGcdBGZqvwwmSW65Ij+EDpsZqD8UyyrmGHb6bf+KB3Flytzw8xO+JxnSe/qes1T5QjBLUmblxNRYMDgwViMQYHXriaI8IFYYgj1/UR3/vTONukEsrI2gaSB8y7kz6bYoK4sOLZ8JHLwYFwiCwxOrIXOTP0FBf+AMjvN0BigABt+UiQzBSSZJJY7TJnvWo4filKKwkBm6CSTtkgbYiapXeIu6yzIpUbAScAag30kz7YoK44W2y6iYYkRDFdBXpEzII3NV+B5wXEcQDZuAlJY6VY9Cs7MRmDO+5zCc2v+e1eWGS4UBAGrMnp/wDE9NqHc25iwVwFYuWBLCdOYOkewj7UGI4LmRR0c5CsGj23j3GKfzHggrmNjkexyOnrSV1A23w6jDDV/kfvXoPwnxGpNKqqJbEFR1OMzv8AeurqDQId+0bVXciTO21dXUFTi+CS6rWiPKwMz+hHqDmvIeO4EpddCQdLESPQxNdXUFO/bAYj/O1RukE7TP7UtdQI/D/Wq3E28/b9a6uoG3OGAg9xP+ClsmDPTt+x9PSurqC9e4wm3ohYxuJMjcgkSKG34OSNh02rq6gTwIGroTEfY/vXW7YI6zmf2jNdXUHKAKW6sbAD9f2pK6grFakWBEd6SuoJb1iMUtpIIaTGMftMmBXV1AziLkx6HH9/vRv4HuMOO4dFJh7igjUR1ncV1dQe68sX/wBNbBAPlz0+eSQPaal4riWSzcbBhSV+3X60ldQUOQ3btwqz3CYJBECDjc9Tv+lW71xrt4pb0qbY8zsCfmiAigjfqSR7GurqAevHKoutowLoDicajCtHp1G2TtT+ZBReskAjxGzBjJBMn7RiK6uoCti5Bj67VT4YrqYxnxHn1kiD7gYrq6gtPaVQFA8ucUM5lxb6WVDDSAp7ZidjnfpsBXV1BaFlFt/IoiDjv3+9DeOtdJghZkDGM7T+/wDSurq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0604" name="AutoShape 12" descr="data:image/jpeg;base64,/9j/4AAQSkZJRgABAQAAAQABAAD/2wCEAAkGBxQTEhQUExQVFRQXFx0bFxgXGB8bHBwcHB0cHBwXGBwdHSggHRolHh0dIjEhJSkrMC4vGCAzODMsNygtLisBCgoKBQUFDgUFDisZExkrKysrKysrKysrKysrKysrKysrKysrKysrKysrKysrKysrKysrKysrKysrKysrKysrK//AABEIAKYBMAMBIgACEQEDEQH/xAAbAAABBQEBAAAAAAAAAAAAAAAFAQIDBAYAB//EAD4QAAIBAwIEBAQEBQIFBAMAAAECEQADIRIxBAVBURMiYXEGMoGRFEKhwVJisdHwB+EVIzNy8SSCkrJDU2P/xAAUAQEAAAAAAAAAAAAAAAAAAAAA/8QAFBEBAAAAAAAAAAAAAAAAAAAAAP/aAAwDAQACEQMRAD8A9IsbVJNMsintQIKcK5RTooEimxmn00DegTPvShvQ/p/elrpoFU04CmA1IlAkV0VJFJFAwLSkUpFdQNNNApa4Cg6kIxTqTVQNSaea5TSaqDopyU1TTyaBaWo9VIXoJZpGcASTAHU1ETSi5pUkiYE46+lA9G1AEZHT/NxUi0O5E+qyrTOpnMn1dj96J0CMaQEyIHv/ALVxpwFApJkex/anCmsMj2P7U8rQMmnrTWFOAoHimGnTSUCCmkU+aSgFWBipoqLh6n60DRTqdSGgbNIKUmlUUDWFcKeRXAUCKKkppMClmgdNJNNpSKBC1MZ65jTIoHKab4pJhR9T0rgk1CyGCB2O3uKAFzjnF9LjW7cDSZ1FZBBC4XOADq+9XeW/EVpwgdouGAw0tpDf9xERPr1qzfsHxCegk/pH9aFcy5eCvlAnuBnfvQaQilC1iLXH3bM6bjRgsHyCQTgHpqG/fPWjXwpx7XVu68nXqkbeb8o9BH60B4dxSaqazVX4m8ABO8ggUFmabp83uBUZu436f5Ncplh7fvQSB6H88uzbe2urVp1eX+EfNJ9uk1Ycyv16dpqhxZJaAxEgg+xEEf56UF34cWLFsDoD95J/ei4qjy5QEA7CPsavKKDgKdTetOWgco830/epHFRKc/SnBs0HGkWuJ/3pRQIzUgaouJYwYx61Tu2dWmWb1zHrn7UFjjOK0KW0loOQN6ks3AwDCcgHPrQji+Btm3dC5klj5vzAHqNtqG8J8Y2kGi7buoU8hYLqXA+YQZj6daA5YFT6agtntU4agcVppWpAKQDNBCwpymluHvTR7UDtVcDSUtA87V1dTMCY9zjrQOG9QXXIaJxUlpwN6jdpaenSgZcamq5qS7mMioWY/QUEyXO9QOxGetN1UjZoF8UST6Gq5H+f7VIBXFaATxnL9Z07AnJ7DJOO9R8BdNhbiLbC2yQQ4y2o/wAWowTiMR0ombmSIqnduhsdZkx6UFnheaOxYsiqkeUCdRPY9P06VRS6fOx3nJPT9dqngnIHT/JqLlIth7njjyzidpwcx1zigvm/CMJBIiT9RJipVvw2+I/ehJ4lAulMktAMTA1QZPtU/D39TMQI6faZoL63fKI/zNI4zPWq1k4HerC96AjwTQKuK9DbO1Tveigtk05RVFeIq7bageu/0/vXOO1OTc+w/qaa+9A2ycZpzttTFpCpkH0igbeYQdWBGSaqm8uoLB80RCnbO5xG/Wp7wBDA/wANQ2rClkPZAJ+o/tQUbt4MrhJHnKnAydJJ6mPrFAb/AAIuXVKj8hFwzOdZ6ZjywRiKN8UqgXdII/5oLdiSrbZrF84IF/hiIVnBFxgxkNLACJiCCM+3tQehWWHepxvQ9FNPFyNxQEVpQaoG63elt8TGINBcO9IRVf8AFen6021xcSCM0FqKaxqE8TSi/wClBPIqNx1pqPNc70ChaY46dZpo422vzOi+7AVVfnFkWjeuXEtJqYA3GVRKkrvMZjagtMsET/kVCjT0rN8f/qFwNptLXS0GCUQsB+5+k1j/AIm/1PctHBFVQdXtyxwNwcATIoPUWFIjYoT8Mc4/F8Lavxo1jI6alYq0fy6gYotaGKBDufSmaqfcnoajYwKCFvQZqvaXzE79BO319amDHPT3qoXJMT9v1oLDg98n/MVRv2CJxqnqcxVpLgHXNPv3oFAMsrCgwJBOQdtiPc1PYu/NAM/70lpgZ6+veltHBoLPC3YIgGP3mr63AKFoxmd6kuXoGaAulzFVr/EVXW9gZ3pqW5PWgu2mJNE+Hu15tzD4k4izzBeHUhrbX7a6WAOGt25AOCMsT7/rvQYNAXt3d/b+9J4lD1vRU1t6CyTSk5qAH6VKKBCuDnpUVsfL2j96cf70gWI9KChx/wAl3SJbWpI95GJrGcy5VcuvaZVhpY3CSIEEaWHXb32rdEQGbuRP3/3pU4C2xDaB7jePvig8yu/FPFHmCJw7q1lrioEgBSJAMk5VvXevS3U+9eEf8R/DXbrqgZ2Q6GkwkiCwGxOk47b17J8Ncw8fhLN3w1tBk+UMGCgYEEdIE985oLpx33qO5f6b/Wp1GNwJ/wA71Dc4UnrQLw90ZnAAJyf1mmpxavbLowK6SQ0SDE/2rHfF924AVlgnXs2fvAMY/wBqt8m41DwRZcabbgyTuqmdz7H60BDh+bXmkaRMAyqlgASQBg+nXtUwv3yCcKF3wB01fxN0I+9BuT80VLlwstwqECkopaIZyCQvmjLZAO3Sae3xBwzm+niCQWIDHRPkXo0NIIIg9VoC44S8xk3tI7D/AMj+lTrypW/6jM/uYH6f3qpwvOeGYkI6SOmsSYnbOdj9qj474qs2iAwugnYG0wE9PmAB+lB3PmtcNaBTh9Rc6dQWQuJliZiQDHfvXmHOuc3Ll4W+IKlACbQ0hQrkzAjucZ7DpW359zc3gpCXEQCQHWPQsN5G1ea/ENl928yw0CBglSB9Jj7YoAHEuxYlpNb34N/00birNu/fc27TwwQDzOkmRMykgAgwcNWW5RyW5xZVLBFy+dU22IVgqgEMGYgOCCexGg7yK2XL+UfEHD2wtsvpQgLba5auY2hQxMKO0gDpQepOYwMACB+1OQiPWsdavc0tWg/EJwl1iVGgMyPLsFC6lVrZMsNvuaINzm4ikvw5QwYm4jLqxCyp1Zz+UbGgL8y5jbsoXuutte7Hf0A3J9BWE+KP9Q7a2o4N9V1jGpkICruWhgBPQT3mDWC5vza5e4l3vQz5WQMLHlAHZZj7zvVv4L+GDxdw3LmOHtsPEJB85/8A1qQQQY3M4xvNB6D8Gc6vcRwgu3wNQcqGiNYWPMQBAOqRiNqJtfz/AFoWEt21W3bUJbXAUbR3J3JM5JyTJp7XAIiaC9aueb/P60nF3zEUH8fJg9fWnXuJEZYbTGe32oCFi/AMxNd+NOcfpQf8WI3/AKfsaavGAz5v2oDdvjvv7V17j9v70Ct8VJI7DvUwvetAd4HiZoxYaINZCxxEHf8AtRzh+Mkb9YoMjz26DzW2ev4uz9tCdI9N69EucRXmPNr0cxtvggcQmPppn3G/uK255iqZuOiD+Zgv9TQHeGfVH+d6JW1gVjeT/G/Bszr4hhV1ayhCNBiFMSxk4AGQDVHmv+ojSV4ZAB0a5ufULMD6k+1B6IBUX4tJI8RJAJIDAkAZJiZrxrmHOL15T4t1m/7ngD2QEKPt0oNx98gA22KuuQyk7xvvigOc4/1B4y8SbN0WLZJ0hEGqOmpmByRnEb0f+GP9RDeQWbqE8Qq/NjTcA3aBs3dduo9PO/wRIRrWVuQF6QdtBJwCD36UW+Hvhq4LqX7rIirJVQ6l2MEA6QcLBmTuNt5oNhzLmN+9cQW7hRtQACkhQZ3bef1rX3L7JBByQJrGcpssb1sjZSWJ9NvvOK097idpoPI+ccOpNu3agsBuSNMY0yzGNjB9Qa1V3jLsEaLahFUGLihBA2SDo+gJxWYsXGUMqwdBKrcCgmDEiSRjH61JaLEkMxAjeB7Zgg70Gi4XmbCZe2wIgAFjJAkrhQdUCemxikv/ABIyAqDd1rAOZJGRIUjUIwOvrWSvXW1EKogTnJkDczP+fpS27q7MZkflDRJyJLRBneZA9d6DS3/ibxF03FYyuklgPzCAQTBBIA3x1qGzddA1m2H8G4OhUBmIOZ8wJ0iMHMVnBxKljqIUHeIiN/vVdbpJyJ2gScdu30oNRxmgrPi3bbLAdpAkzEZYZkzA7HtQm7yy1qZLjMW8vm8QNE7ny4I3MZNMW8kZJTT87BCwg9x0BGNmOdjTrHCXSHuBQtvxCur8pIAMAL08wPQZ6UBSxw3B2PmtXCSPIzuIZIg3FUAlWkGD01Y70W5JxQtnwuHkK7FguvzwRkoGWGwvWQNLmMzWM43i1tW2BYltShQjSpEtqbee2n3NJa1tb8dVK2VuRqwIchSBMyDBEe9Bp+H4xS63mtXIInUAqq0E4CKBMiJMb+9Cvi2w9i4wb/mJcINtQIhTmFJ3JPTMRvmqVzj7aR4k5Mht9Sk7kgz3yN6k5lzPxlDAKqpK22XcLMEmTJOSc7ZoBxsNZv2fwtwPfBBXwi2G/h1GJxIONpr05/iBrbMzsdQUnRqYjE/lIwetea8m4lLJ8ouNdcgFxAIzOlBBPaciTHar/NuNv2lt60dNR1CMAqpltMDSQSQJEjPXYBpxzq5eZHuILaBvIrEgsTqGtsQFHRe+SRAAt8x4tHSSwAV9w6mTEREyTXnHEc/usW0qFUmQDLQATGZgnoTpAMbCoP8Aj94wJG8iBGT2j+9Ba5NcW5xr2rnkt8SWsuYyAzq6lZwG1okHMdjWpu/CIssW4TjntmDhgTJ6BisA46EHpWEurrcscNOY798GQRE+9FeI5zxL7sSrEAiFABHbIMjoZxig1Y4u6MXbWcDWh1KxHWMFZyciOk02/wAaciCBHufXbasZc5zfBB1s0TgPIxmTpGMR1P7VYu824m0ol9EgbsHkbahgggQTif0oNKeLyPWRn+3QT1qI31LTqET7A5IgT9pFCuE5mTq18TacCIV1Kzn5tXglAs4gz82YiqFzmr22ZAOHuBsqwYkR0EjSvvKiDvGwDS3u6jHoevUT1qN1nIEY26dMz0FZDiOa3W3g+gOMe1XNfEi34wFvSBJi7bLaZEeXUWG8RGIOMUB+WA1CDsMEDfbBPpUviPMGFPckADE5/wA61kxzTiGDMIk/8wwJgbFiMwBPXbFRtzC/IDNI6SP7b0Gs/EFWAkNOB2kb5NW+F5xGxB3xOZrDLxzAtOkgkTCyd/yyc+oO9F+U80WCC2kOvhv5A5FtiAxEj54kjtFARuuH41C2B4ur/wCKsf8A7CKf8R3rDkabKBlmXgZmNvaP1NK960iaLZs3kksLjWivEFZIjVrgRABgQY6TQ3iLKbg5AyCf0Gdt80EaXCpkdO/tt67/AORUHjEkkmJ3/wAini0zRoz7dfSOvt60nMOAe1i4hRonSwgwcjBzBFBycSFODMwMDr9u9HL3CgIPG2I6YM+sDBoX8F8H43FAnZAWPv0/f7UX+PUYKqIvlHUHHoD3PsKDV/6Y8k4X8J49y0jt4rxcuqDAXAIBkCM57zXc844vcZ7Kyp8oBxBkgsMeWevU4ignKvjtPww4e9bS2VAFpbaGIA/MdXfJ9/vR4z4nVFUoLpJBkuoVWzgqAdhtIjb7A5/iDmNpVS2LXmY7qWIzsTIAX1ifWiXA/GLzp4mzH89oEj6qcgexPtWT4v4sZvlRZ6k/2H9ZqpZ5k7knWwI2CJJOemMfeg0t9CEZSzrB+U4ycliPr6UOuWd2LgCTHmBbJycQBvmjXKuX2LjXGclVXBLBiWYzGnzTIjMxUPMeFsq4Nq2rWgAzG4yBnM5GJbQRGQDiTNAEZlCt5lKzGJM4mNUyAft7xVZbNsSS1sSYEGDg9ZmBHXNFONs2CVFkB9RzNsiP5Vn5o+m09an4i3w4XSli5daY14UdNOoSRpIO2Nx5hQA1S0f/AMqKR0MzBPeCJ7ma5bqhssO3WO2e/wC+KL2+JN/hvw9vhbIfxTd8QKqwgSNLHEkEzJO0CKbyv8PZYninZ2AlBbCkqxErLEwMiOpB6CMgS5nyBeHsWnuOh4i4ytpYFWRCvlELnVjPbV6Gs8/P7tm3ds2zpS+VdQAAVBGllIiQGATfMW1PWa0nMfiuzxSW715UL27RS/bIB1sXQqVY5IIWTBmG07Ezi143TxDXiqtqlgpEgB1woGPlBAGcQKB7cBcV7Y4hWthwGXUIJUnDR2ifer3FJq1Kq3LoYKRoJhNIiQB5SpBGDMRiKr2OcqCzPZS7cY/PclmAAgAaiRgYmq/Fc2uuANbBRsoOB7Cgdb5NedkkgDUtsln+SZOZPlUCewxRr/gvDo9pU4pWYNLymoYI2G0TG8yJ9aA8HxWjVK69SlTJI3HzCCJI3zionu6SQrBgRExG4g4NBoOJQO7XbQFllJYeFKlSIDaCTqAJI8s+UNBJrrvKn4kh24iZDYuXDcaJEuDnylswIGB3xT5Vza5bYPcXxUIKsGgawwK6STllnff5asXuGfieIvC2gVYKKrEKqaAJ6lZwcT+egqcRat27iJw58W6IkKBGBnUxwOh+m4qOzwXnOkDiLoy7mfCQnrODcb9O0xV7lvJuJWzcu2kTw1w9x9PlI82lUJOoYkHSaH8Ty+/4bcQdZQNpa4SdzEQeoyBImDAMUC865RdSHa54gcAl4OCcAMD7bicAbYoz+HtC0bwthkCBSBB0NDjM+on96z3gM2bjM5BURBLZGInEbDJ+lWuecN4UWFJZiA14zIDHItrG0LknqW6RFBR8VNBP5mOJzsclj09vanpxH/KKiTbJBKHbUJyOgOTtG5maoYU53/z6VzX8biBsBQTPdJYFVwO8mT9Sc/0pttF07tqmW6COnrM9u9QNxM7A/oP6U5eKuYCAA7eVfMZ6EnM/Wgc1zMgFff8ATfepeDstdY6QCQQPcscCSRE9yY79KM8FyyxbC3LxHEXQ3/TDgqGiQrDdhtJmMECtNzWxbuWGAt2BdIC2hw6m2NZ0wAm1wEAAlhI14I2oMHxHAXQSRbIEGCMj7gkEx0B7VX4dnxKFwNxB2OJMDHSvV/gwWLzfg+I4WOKQMGuOimerFWGxzPTEb0R598DXgt27Z4iU0sxttKLAzuHgAR2oPLeV8NZuIWedRUhVQEGZmSAJbPUe3Sh4sXVcawVmct5MD13H1mjvAtcu6ilt7gSCb2VCqPyBiAFJgwDk5gSTNp/hm6NDDTBGFKicqGYkEgyQZEd+80FHh2PlBBGoDzYnMGD6gT/tVJrGpZJBGSYxGYBPv29aOnlodkUv4JAIJYYf5dJQW1gHJz5tR3M13BcqS6zpcyVWLOp1s6mMAM2rJA6glTnGcUFb4W55c4K84W0lxnXSA4aUJ6jI0yN+4ArYcfyccWuvjLrC7H5dMARIWPQyIOah5F8EXkLfiLio2dPhFbsLuRrfUIySZBMelaHiOWhU027hmZlQCx07lR0OYkgx60Ga5Z8M2rNs3F4jwtRkOwAMTBQCfMSIMdJG1N/4Lau2xduXgAQZ13FUgrMjRpJ6SADJkfU1x3MGuODYuIDqB0nSzYI87AwMrBMCTBofzLkbiHucQ7mTl1hdIifzHUdhCk/vQBuP5VwgdCsG3JViGYMQN3WTJziYAOqB3FbmqK7oDcdxbCoNSxpGrcKN4UzBIzjNFeN5BAS811LSd3gxltO2nSs4HqKr8VyS2qq7XiSXJJ8RNJ1dgJO/0824g0AS/wACiXVY8QrFk87eHIXUInSZ6H0I3GYFVOXcYvi6eJWU0kQsppx5TAiRIAztqntRG/YsJGhBcHWXbzYyJV437TVNb9pnh7apAyoJ6gEZLCQcHJmgPcXx9pSqszAj82TPYD+GNpAqs123qD2x5pBBBlsddTHrnG1CuZNL+wiowhCwBJ3H1oDV+4zBtL25kFtbSwJxAC7ewNQ3CSQty66rMAIFCzIwJk4EzknFUOB+H711GuBVKr8xLBYwTJk9v6Uct/Dd+0Qb/hLq21uoGAB5YMScCghto1qVV/KQVkgOz6iT58wY/KencVXt8FbDa9NwwMAJaHmOSfnO+eh3olwHE8MrNbu30ViQAc6IHU3IIA3x6b1Y4zmfArAWbhB/h1DO5BO8jAziaDL81teMVFtCiLJKtpUdNobp7e+wpnF8p0pbJuDAjCkkjUSDA2wwGe1HeJ+JUiLfDL2GpQZ9NI++9A7lq/cDO50LvBOkSThVUexx0CnoKCq/Aqok3RuBBWGgg5CyTgjO0SKbcsoACpZiZxojoepOatcNywMzBn1ldo2I/v6dI61PY4IMSzXNFsGLjspIUYiD+ZycBB/4CpwnANcVig8qfMxBCqP5nMKPbc0/h7Vm6sDWrADVqYS5gyqYgHaJ+taXg+K4TiBasmbdoNlXcWwP/wCjnV53O/ttUfxdynl4QNw90eIPKbaNqkdGwDt1znHvQDL3Pbfgiy1q6/hKLdpWusLY0kFi1sZOszK6oEnTpGKofiFWCt1g86iNEQ0zv1AxjNVl4a4ulyukGTbPQwYIHtTXtMW1Nu8mIJJ9gAcUBHm3P715Al28So/KkKp3+YKANUGD3FJzD4hvcSiWRbtJbRYVUUgKAfn8zHzZI1fzN3qF+UMATcW4CDDSNKpsRLQek/p7VreUPwnBWUvkC45t68zlshFUbZ7nYAxQZK5wDWQPEHzqW0ltODgMR0WYIkZ09qGPxAEbnORJnAgSe302FS825g9+49xss5kmPXEdsAD2xUvLuXyCzAdANRgDckmcHbY9+9AJeWO2ewpjWm7HNadePW2oKoGUBvI4gaycOoGWWRPtjtTLvCO+j8zKBclSAFLEDTLRqaQMr+sUAscvCW5uahcP/TQDcZlmnYY+v0rQ/BnC2rl02zNq6Um2zGQx/hA6E9B2IzQ2/wAourqd2VCVLqWbJAbSZInSTk56A4qqsBgQGaQIJ7jt6g9O4BBiDQbAcsGHj1O+omZIH03PvVrkCeBxiXVBugkroWSwJwCC8DVAidgGOe1PkHOGv2tDOuq2YYP+ZIPmgnMbdYIBNank/L0fSwOpyfKFO2GBJ7Yz3Gk96C5wvHi9xoulBZAQlrl1V8RD5UFuQSrJ5v0mTW3W8PD1JBBIG+oHUQuDMR6VluG4VFu3betg4Q5trq0EssEAA+8RtRrlvBWOHAVblwQWYam+ZmPisQBGrEmMjJoMLxVq0Hv2LCM6i9AUgFNWnT4gZSGDq2ryztoMbVe4vgmuIjFioCottAYkrAd22MiQATHy+tW+XcMiDhdK+BC6/DUYlwWALbliCZMSSudqsXOAsljGogkABQTg+XriRvn+GgDcHyo3TwzMNVu2zf8AUTADIRIbckAHGwIBqZuB4fiReNrwPGF5UWZxbGkAg7sSpmR207Ca0L3WK2o/IGJCrE7jb2yfesjyzize4wXQ8vr0qmoAsDbuE+/aPSgO8i5KeE123cuGuFlYAgGVXGkfL26zUPCcCgvXLnEAXHZyLYkjSnQBfqcGdh3o/wCLpZDMTEjfeBv6VZ47gPEHyKSAIY7gg5I9x60AscApGu1CsBJUp8wz82AR6TO9DbHJuIuMCp0TlumfXMxgbde9bfhWCpLYAGSTtQteMRFvETNo+ZQcn+HeBBGfTUaDOcR8G+Jpa6UvlC2gOxCySJmMSYg4+9Rn4UN234F3RbtKRpWFgHPyFTOJO56+9abgOPUpkBSuNO+T19c0O5xL2yZ8wJO8D6+g/wA3oPMD8Ou969b4L/mW7Z0m4+CxG+hRkoMDVGfaKRvgfi5HjAxEjTBImN52/wBq9O5XaT8OZdgSw1FSVYkKDAbcYEGDsD0rO3rt1eMe0DcdXDaXU+eQNcNIMqCQp2EuomYoMJxHCyxC5ycn370V5Basrc8K/ba4LoCh1Bm204I9O5gx96o3eHZTCsRkzH96pcVzBwNGptAJMT16n7f0oDvO+Cfgr+m1ecK58ro+4/mAxIncjvQ/mPMSzsviFwca7rlv/cBOkdpCz60N5cqEyYBnHQbdatHhbflYrE5yZAiRBn5mJH6UAxoZisRjMj5Yx/YR61PwaogV3VyDOkBR0xIZhBAbG+DRFuZ2QjnSbl64RqZgII8xYNJJknSZA/LvvVbjOaMyJbDHw0A0jsWALFe2cGMYmOtBcfkxAtunE22v3IBFu2NKaokM4jU4ByqqTMrQzm3GMWKAsETygH5pBhnfpraMgYACrnTJrXNRyWO+/wC/+/pUNy4zNqJEnfAHpgARt6UBHl93TcQXWIXUmog+YKWGrfbyyd949aO8+s2VjxmOkkmyFBCIuSBoQEB2GklsmTknpkwR17Yjv60xxmQTAzt9OnsKAsnKta6rYIXuXEbA9hETmf8AwX+GOVcNf1jiOI0OG0i0I1OTsysd8yDCnaZrOcEYDnxNP8skT0kRuRIx70/lpXWsWyzArAPymJnUOskr1EZ74C78Z/Dx4LiCumbTZtOScqehzGtdj7A9aDrxtzAFxiqiFDGdI/hXVIUZOFivZOP4c8XYKcS1sWm8zFVOtIghlJMBumZmYryHmvKW4a+9m5kqdxsw3DD0IzH0oLPB8Ql0/wDqbjlFBKqDCyYkBVXAMZMjEbxTbjWJGu5KKGC21BYjB21jSJPUSR3qvZtW2bSfICMaQWk9snaqxsaSQRmgvG7atkMhDnfSUIiCIMmJEDb371bsc9teC6vZFy89ydbDCJEQoGx8zRH8vaKB3BUTrQGW41bLQoW/uS7iMsDpPQnSWGMQRFP5bxIQxduvbCW5TwvP5wq+HrLEqcicSFOqADsK4Hlr3P8ApqzmGMKpY+XJn0jrtmkbhBkGdRwq7kmYjGwHr/WgtLdDsEkRltRO5iZcmI+UnOc9ZyxyssdQfT0I0gGQDAnud6Y/L/DYC4hMg6SrAgn8pDCQRMYqzatIsuwBlQQpGZIkiVwIOYmYZZicBTW6gYMGG4OJnbIAiI3HX7VrfhLmwJbWWGk6lbRK+WSNQHyGB3j1rIW+J+ZDhWafaO1GDzi86Jw9qLdpDBYGCxIHzHqZ/qaDea+YPdW8jeIqo2l0ldS5KyizI8wHaInvW74+4Pwpuvb0+HZLrEEr5dLBSdxpO56V5b8C8wbg7mo3D4dwGVkMdOGLwSBuDMHvXrXB8XY4hLmhluIylWGQSGGVz0Knp3oAXD3lBXU7eGwtC2XJlmQaHMZ6hT0kl6n5vqd28OVhNLHSI3kGBO87+9N51cFt7bXWC21Y6QSAina3Ock5gR1ETGbi2iHf1edW5wBBg4ABkUFG1fBi44Im3C6DJlpEA/aP+4V5T8R8Jo4m2C2RxFtWX5T80gr0j19RXr/MeF8hcQzKTqgQJJEkDaIofb4Afhg9u1a8a41sElZ0oXjWGImVktv60FLjlstcUohksxe0S+kgmCxH5ZJMkDPWcVoeEQNdS3as3bdtEguLhW2pAmAuoa5noCO5oJyvw14hbUG7pZhcuEYCFHYMx7F1ZfePWtbzchbY0x5SpgTO47TiPSgg4zg7ptNFzw17gS8YPlJMDE7zmqvF8E/hv4SqUJ1XTcMkrAIiABqMTn9aILLnzZ0yI6Sd8dYnTnsaa14qzEnU7WzA1eXy7DSTuSwk+1AIYpoBCjIME9jBj64qtzQlbAiFBiT2BGPvRDgOEOlgI7L2BA0/bFDviJrfhtYN1Ax0+XcyCOg2670EXw4bbW7jPARPMzTAWJJJ/hiJ/wAzNyPi7SQBbZGunUxKEljAI1EbGDMbCfeh/NrWjhvCFnxbt1grLqEAmSpaMMMAwTBPpWh5ZZIUSrKSPzGYGJGDG/6UHl3NLgLuRtOB27CcTjrQHiV0PjcQQds7g1p+Is+K1sLEmQJwPKCf/rB/91BriK249KAeAdyZJ/NuT1M0+9wV58BCAFmJGZ/NHc+1WRbUT0EH+4/SrvLeOfa3w5u3Cmkkl2+oVY0xiPYUGf5lyy5bPnEj+ITE9p7xUfDCZxOcUcNniySPBuZxHhN3G2IGwzRjlPwJeYa7zpw6tmN3PX5FMD6ke1BkvC6DeqrWSDH+9bL4q+GRw6+Ja1tawCWIkN/F20nt6day+CYI/wA70ENtUB80kTnT19AT1+n3qNws+X5SdjuB6xAJirLqCSTnMk+u9NZR9KCFQsbGR/SkS4NW5X1Hvv0pdsd/1pChAx13PWO1Ba4P4k4m0X0XmUsuk4BMe5EgjuDNO5nzG7xKo11lJSdOlFU5iZIAJkiTPWT1qottZAJ9yP6+9WPETTpUTH3jr/k0A7I2OY3BpntNTXLJBggj3mo7mD9KDvGHaZ7zj196W4mJiZ6jaokUbnealdpEAxQX+X8wsra8MoVu6vnOUO8auoGw7bHvQc3bjNiSRMAbeoX0qVlxS27zKCEJXUCpjEqdwfQ9qDQ8j4hr5WzeuawlsNaUkQuQxDMAGJDR5Z3JPuD5hwzKTrUjJjED2H6VFZvMpBBMgyPeIq43NSVYOqsWED+XfYHrPWaAVbQzgSZxV3h+NZAqYZJkjaT/ADeozBz81Qa5kYzvjP0p1rhZ6Z3A6kb4oNv/AKdp+Mv3gxUFbYOl/MGVmAK52wTkbGDXr/A8tTSyRIFxZXaCgWCvWMDqZznNeHfBXH8Pw/E67niQLbBYOC+DpcA5QkRHoPpvPgT4vuXLhRiCgsMwJiWdD8ruTM6Bj0GaDYc95Pbu21ssvkZk1sCZBQhkiZ/MBJ7E/QNxt4pfW1p8S2wl3JGufkh4G0QRPWKM8Xxn4ixbuqSi6tbCJJ8Nj5PaRv2HrUPMOSeKyMrFDqlmXB22P6fvQTpZd2hLpFtdxohic41dgIGIruL4UuVEgIvmZRgsYhQ2DAgzjMgZ3l/D23W9hyVS0BoIMSS3n1QZMiImr0aVJnPbv7UFKwXOoDh0TJB84Hlj+VTJJOxjc56Vd4XgyHMhQuDvLExGcdBGZqvwwmSW65Ij+EDpsZqD8UyyrmGHb6bf+KB3Flytzw8xO+JxnSe/qes1T5QjBLUmblxNRYMDgwViMQYHXriaI8IFYYgj1/UR3/vTONukEsrI2gaSB8y7kz6bYoK4sOLZ8JHLwYFwiCwxOrIXOTP0FBf+AMjvN0BigABt+UiQzBSSZJJY7TJnvWo4filKKwkBm6CSTtkgbYiapXeIu6yzIpUbAScAag30kz7YoK44W2y6iYYkRDFdBXpEzII3NV+B5wXEcQDZuAlJY6VY9Cs7MRmDO+5zCc2v+e1eWGS4UBAGrMnp/wDE9NqHc25iwVwFYuWBLCdOYOkewj7UGI4LmRR0c5CsGj23j3GKfzHggrmNjkexyOnrSV1A23w6jDDV/kfvXoPwnxGpNKqqJbEFR1OMzv8AeurqDQId+0bVXciTO21dXUFTi+CS6rWiPKwMz+hHqDmvIeO4EpddCQdLESPQxNdXUFO/bAYj/O1RukE7TP7UtdQI/D/Wq3E28/b9a6uoG3OGAg9xP+ClsmDPTt+x9PSurqC9e4wm3ohYxuJMjcgkSKG34OSNh02rq6gTwIGroTEfY/vXW7YI6zmf2jNdXUHKAKW6sbAD9f2pK6grFakWBEd6SuoJb1iMUtpIIaTGMftMmBXV1AziLkx6HH9/vRv4HuMOO4dFJh7igjUR1ncV1dQe68sX/wBNbBAPlz0+eSQPaal4riWSzcbBhSV+3X60ldQUOQ3btwqz3CYJBECDjc9Tv+lW71xrt4pb0qbY8zsCfmiAigjfqSR7GurqAevHKoutowLoDicajCtHp1G2TtT+ZBReskAjxGzBjJBMn7RiK6uoCti5Bj67VT4YrqYxnxHn1kiD7gYrq6gtPaVQFA8ucUM5lxb6WVDDSAp7ZidjnfpsBXV1BaFlFt/IoiDjv3+9DeOtdJghZkDGM7T+/wDSurq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0606" name="Picture 14" descr="http://bigpicture.ru/cdn/wp-content/uploads/2011/09/war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5" y="1071547"/>
            <a:ext cx="3857651" cy="2071701"/>
          </a:xfrm>
          <a:prstGeom prst="rect">
            <a:avLst/>
          </a:prstGeom>
          <a:noFill/>
        </p:spPr>
      </p:pic>
      <p:sp>
        <p:nvSpPr>
          <p:cNvPr id="11" name="Знак запрета 10"/>
          <p:cNvSpPr/>
          <p:nvPr/>
        </p:nvSpPr>
        <p:spPr>
          <a:xfrm>
            <a:off x="428596" y="857232"/>
            <a:ext cx="3143272" cy="285752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10608" name="Picture 16" descr="http://bigpicture.ru/cdn/wp-content/uploads/2011/09/war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4214810" y="1071546"/>
            <a:ext cx="3503508" cy="2071702"/>
          </a:xfrm>
          <a:prstGeom prst="rect">
            <a:avLst/>
          </a:prstGeom>
          <a:noFill/>
        </p:spPr>
      </p:pic>
      <p:sp>
        <p:nvSpPr>
          <p:cNvPr id="14" name="Знак запрета 13"/>
          <p:cNvSpPr/>
          <p:nvPr/>
        </p:nvSpPr>
        <p:spPr>
          <a:xfrm>
            <a:off x="4643438" y="785794"/>
            <a:ext cx="3143272" cy="2928958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0609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3643314"/>
            <a:ext cx="4941725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http://player.myshared.ru/602090/data/images/img4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14290"/>
            <a:ext cx="7200944" cy="2000264"/>
          </a:xfrm>
          <a:prstGeom prst="rect">
            <a:avLst/>
          </a:prstGeom>
          <a:noFill/>
        </p:spPr>
      </p:pic>
      <p:pic>
        <p:nvPicPr>
          <p:cNvPr id="111620" name="Picture 4" descr="http://startnewlife.ru/wp-content/uploads/2012/09/smai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2214554"/>
            <a:ext cx="4429156" cy="41835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5728"/>
            <a:ext cx="86439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Начало ВОВ</a:t>
            </a:r>
          </a:p>
          <a:p>
            <a:endParaRPr lang="ru-RU" sz="4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3643314"/>
            <a:ext cx="892971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22 июня 1941 года в 4 утра без объявления войны фашистская Германия и её союзники напали на Советский Союз. Части Красной армии были атакованы немецкими войсками на всём протяжении границы. Бомбардировкам подверглись Рига, Киев, Севастополь и многие другие города, железнодорожные узлы, аэродромы, военно-морские базы СССР, осуществлялся артиллерийский обстрел пограничных укреплений и районов дислокации советских войск вблизи границы от Балтийского моря до Карпат. Началась Великая Отечественная война.</a:t>
            </a:r>
          </a:p>
          <a:p>
            <a:r>
              <a:rPr lang="ru-RU" sz="1600" dirty="0"/>
              <a:t>Тогда еще никто не знал, что в историю человечества она войдет как самая кровопролитная. Никто не догадывался, что советскому народу предстоит пройти через нечеловеческие испытания, пройти и победить. Избавить мир от фашизма, показав всем, что дух солдата Красной Армии не дано сломить захватчикам. Никто и предположить не мог, что названия городов-героев станут известны всему миру, что Сталинград станет символом стойкости наших людей, Ленинград — символом мужества, Брест — символом отваги. Что, наравне с мужчинами-воинами, землю от фашисткой чумы геройски станут защищать старики, женщины и дети.</a:t>
            </a:r>
          </a:p>
          <a:p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pic>
        <p:nvPicPr>
          <p:cNvPr id="37894" name="Picture 6" descr="http://uchportfolio.ru/users_content/ef0b9a69f90b1ab0228784ccc7d52136/images/%D0%92%D0%B0%D0%B6%D0%BD%D0%B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928670"/>
            <a:ext cx="5342955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28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2952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571876"/>
            <a:ext cx="94488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/>
              <a:t>Война... Как много говорит это слово. Война - страдание матерей, сотни погибших солдат, сотни сирот и семей без отцов, жуткие воспоминания людей. Да и нам, не видевшим войны, не до смеха.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Солдаты служили честно, без корысти. Они защищали отечество, родных и близких. </a:t>
            </a:r>
            <a:endParaRPr lang="ru-RU" sz="1600" dirty="0" smtClean="0"/>
          </a:p>
          <a:p>
            <a:r>
              <a:rPr lang="ru-RU" sz="1600" dirty="0" smtClean="0"/>
              <a:t>Жестоко </a:t>
            </a:r>
            <a:r>
              <a:rPr lang="ru-RU" sz="1600" dirty="0"/>
              <a:t>фашисты относились к русским людям, солдатам. Я смотрела снимки </a:t>
            </a:r>
            <a:r>
              <a:rPr lang="ru-RU" sz="1600" dirty="0" smtClean="0"/>
              <a:t>музея</a:t>
            </a:r>
          </a:p>
          <a:p>
            <a:r>
              <a:rPr lang="ru-RU" sz="1600" dirty="0" smtClean="0"/>
              <a:t> </a:t>
            </a:r>
            <a:r>
              <a:rPr lang="ru-RU" sz="1600" dirty="0"/>
              <a:t>"Памяти погибших". В этом путеводителе фотография камеры пыток, а на стене этой </a:t>
            </a:r>
            <a:endParaRPr lang="ru-RU" sz="1600" dirty="0" smtClean="0"/>
          </a:p>
          <a:p>
            <a:r>
              <a:rPr lang="ru-RU" sz="1600" dirty="0" smtClean="0"/>
              <a:t>жуткой </a:t>
            </a:r>
            <a:r>
              <a:rPr lang="ru-RU" sz="1600" dirty="0"/>
              <a:t>комнаты надпись: "Оставь надежду всяк сюда входящий". Эти страшные строки </a:t>
            </a:r>
            <a:endParaRPr lang="ru-RU" sz="1600" dirty="0" smtClean="0"/>
          </a:p>
          <a:p>
            <a:r>
              <a:rPr lang="ru-RU" sz="1600" dirty="0" smtClean="0"/>
              <a:t>меня </a:t>
            </a:r>
            <a:r>
              <a:rPr lang="ru-RU" sz="1600" dirty="0"/>
              <a:t>испугали, они как угроза. Жутко становится на душе. Какое горе испытывали люди, когда в дом приходила похоронка. И все же такие семьи надеялись на то, что мужья и дети вернутся домой.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Страшно при мысли, что война может начаться. Ведь она не может длиться вечно. Нельзя воевать беспрерывно. Надо думать и о детях, и о матерях, и обо всех людях прежде, чем начать войну. Мне нравится фраза: "Люди, давайте жить дружно!"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4285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Война- страшное слово</a:t>
            </a:r>
            <a:endParaRPr lang="ru-RU" sz="4400" dirty="0"/>
          </a:p>
        </p:txBody>
      </p:sp>
      <p:pic>
        <p:nvPicPr>
          <p:cNvPr id="64514" name="Picture 2" descr="http://img11.nnm.me/6/f/0/0/b/10332c3f52506bba74fe17105f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785794"/>
            <a:ext cx="6072230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42852"/>
            <a:ext cx="91440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4">
                    <a:lumMod val="75000"/>
                  </a:schemeClr>
                </a:solidFill>
              </a:rPr>
              <a:t>Долгожданный </a:t>
            </a:r>
            <a:r>
              <a:rPr lang="ru-RU" sz="4400" b="1" dirty="0" smtClean="0">
                <a:solidFill>
                  <a:srgbClr val="7030A0"/>
                </a:solidFill>
              </a:rPr>
              <a:t>День Победы</a:t>
            </a:r>
          </a:p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/>
            <a:endParaRPr lang="ru-RU" sz="4400" dirty="0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0" y="0"/>
            <a:ext cx="65" cy="338554"/>
          </a:xfrm>
          <a:prstGeom prst="rect">
            <a:avLst/>
          </a:prstGeom>
          <a:solidFill>
            <a:srgbClr val="C4B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CC0000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23938" y="1000108"/>
            <a:ext cx="2286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Что такое День Победы</a:t>
            </a:r>
            <a:r>
              <a:rPr lang="ru-RU" sz="1400" dirty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 </a:t>
            </a:r>
            <a:r>
              <a:rPr lang="ru-RU" sz="1400" b="1" dirty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  </a:t>
            </a:r>
            <a:endParaRPr lang="ru-RU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 </a:t>
            </a:r>
            <a:endParaRPr lang="ru-RU" sz="1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FFC000"/>
                </a:solidFill>
                <a:latin typeface="Verdana" pitchFamily="34" charset="0"/>
                <a:cs typeface="Arial" pitchFamily="34" charset="0"/>
              </a:rPr>
              <a:t>Что такое День Победы?</a:t>
            </a:r>
            <a:br>
              <a:rPr lang="ru-RU" sz="1200" dirty="0">
                <a:solidFill>
                  <a:srgbClr val="FFC000"/>
                </a:solidFill>
                <a:latin typeface="Verdana" pitchFamily="34" charset="0"/>
                <a:cs typeface="Arial" pitchFamily="34" charset="0"/>
              </a:rPr>
            </a:br>
            <a:r>
              <a:rPr lang="ru-RU" sz="1200" dirty="0">
                <a:solidFill>
                  <a:srgbClr val="FFC000"/>
                </a:solidFill>
                <a:latin typeface="Verdana" pitchFamily="34" charset="0"/>
                <a:cs typeface="Arial" pitchFamily="34" charset="0"/>
              </a:rPr>
              <a:t>Это утренний парад:</a:t>
            </a:r>
            <a:br>
              <a:rPr lang="ru-RU" sz="1200" dirty="0">
                <a:solidFill>
                  <a:srgbClr val="FFC000"/>
                </a:solidFill>
                <a:latin typeface="Verdana" pitchFamily="34" charset="0"/>
                <a:cs typeface="Arial" pitchFamily="34" charset="0"/>
              </a:rPr>
            </a:br>
            <a:r>
              <a:rPr lang="ru-RU" sz="1200" dirty="0">
                <a:solidFill>
                  <a:srgbClr val="FFC000"/>
                </a:solidFill>
                <a:latin typeface="Verdana" pitchFamily="34" charset="0"/>
                <a:cs typeface="Arial" pitchFamily="34" charset="0"/>
              </a:rPr>
              <a:t>Едут танки и ракеты,</a:t>
            </a:r>
            <a:br>
              <a:rPr lang="ru-RU" sz="1200" dirty="0">
                <a:solidFill>
                  <a:srgbClr val="FFC000"/>
                </a:solidFill>
                <a:latin typeface="Verdana" pitchFamily="34" charset="0"/>
                <a:cs typeface="Arial" pitchFamily="34" charset="0"/>
              </a:rPr>
            </a:br>
            <a:r>
              <a:rPr lang="ru-RU" sz="1200" dirty="0">
                <a:solidFill>
                  <a:srgbClr val="FFC000"/>
                </a:solidFill>
                <a:latin typeface="Verdana" pitchFamily="34" charset="0"/>
                <a:cs typeface="Arial" pitchFamily="34" charset="0"/>
              </a:rPr>
              <a:t>Марширует строй солдат.</a:t>
            </a:r>
            <a:br>
              <a:rPr lang="ru-RU" sz="1200" dirty="0">
                <a:solidFill>
                  <a:srgbClr val="FFC000"/>
                </a:solidFill>
                <a:latin typeface="Verdana" pitchFamily="34" charset="0"/>
                <a:cs typeface="Arial" pitchFamily="34" charset="0"/>
              </a:rPr>
            </a:br>
            <a:r>
              <a:rPr lang="ru-RU" sz="1200" dirty="0">
                <a:solidFill>
                  <a:srgbClr val="FFC000"/>
                </a:solidFill>
                <a:latin typeface="Verdana" pitchFamily="34" charset="0"/>
                <a:cs typeface="Arial" pitchFamily="34" charset="0"/>
              </a:rPr>
              <a:t/>
            </a:r>
            <a:br>
              <a:rPr lang="ru-RU" sz="1200" dirty="0">
                <a:solidFill>
                  <a:srgbClr val="FFC000"/>
                </a:solidFill>
                <a:latin typeface="Verdana" pitchFamily="34" charset="0"/>
                <a:cs typeface="Arial" pitchFamily="34" charset="0"/>
              </a:rPr>
            </a:br>
            <a:r>
              <a:rPr lang="ru-RU" sz="1200" dirty="0">
                <a:solidFill>
                  <a:srgbClr val="FFC000"/>
                </a:solidFill>
                <a:latin typeface="Verdana" pitchFamily="34" charset="0"/>
                <a:cs typeface="Arial" pitchFamily="34" charset="0"/>
              </a:rPr>
              <a:t>Что такое День Победы?</a:t>
            </a:r>
            <a:br>
              <a:rPr lang="ru-RU" sz="1200" dirty="0">
                <a:solidFill>
                  <a:srgbClr val="FFC000"/>
                </a:solidFill>
                <a:latin typeface="Verdana" pitchFamily="34" charset="0"/>
                <a:cs typeface="Arial" pitchFamily="34" charset="0"/>
              </a:rPr>
            </a:br>
            <a:r>
              <a:rPr lang="ru-RU" sz="1200" dirty="0">
                <a:solidFill>
                  <a:srgbClr val="FFC000"/>
                </a:solidFill>
                <a:latin typeface="Verdana" pitchFamily="34" charset="0"/>
                <a:cs typeface="Arial" pitchFamily="34" charset="0"/>
              </a:rPr>
              <a:t>Это праздничный салют:</a:t>
            </a:r>
            <a:br>
              <a:rPr lang="ru-RU" sz="1200" dirty="0">
                <a:solidFill>
                  <a:srgbClr val="FFC000"/>
                </a:solidFill>
                <a:latin typeface="Verdana" pitchFamily="34" charset="0"/>
                <a:cs typeface="Arial" pitchFamily="34" charset="0"/>
              </a:rPr>
            </a:br>
            <a:r>
              <a:rPr lang="ru-RU" sz="1200" dirty="0">
                <a:solidFill>
                  <a:srgbClr val="FFC000"/>
                </a:solidFill>
                <a:latin typeface="Verdana" pitchFamily="34" charset="0"/>
                <a:cs typeface="Arial" pitchFamily="34" charset="0"/>
              </a:rPr>
              <a:t>Фейерверк взлетает в небо,</a:t>
            </a:r>
            <a:br>
              <a:rPr lang="ru-RU" sz="1200" dirty="0">
                <a:solidFill>
                  <a:srgbClr val="FFC000"/>
                </a:solidFill>
                <a:latin typeface="Verdana" pitchFamily="34" charset="0"/>
                <a:cs typeface="Arial" pitchFamily="34" charset="0"/>
              </a:rPr>
            </a:br>
            <a:r>
              <a:rPr lang="ru-RU" sz="1200" dirty="0">
                <a:solidFill>
                  <a:srgbClr val="FFC000"/>
                </a:solidFill>
                <a:latin typeface="Verdana" pitchFamily="34" charset="0"/>
                <a:cs typeface="Arial" pitchFamily="34" charset="0"/>
              </a:rPr>
              <a:t>Рассыпаясь там и тут.</a:t>
            </a:r>
            <a:br>
              <a:rPr lang="ru-RU" sz="1200" dirty="0">
                <a:solidFill>
                  <a:srgbClr val="FFC000"/>
                </a:solidFill>
                <a:latin typeface="Verdana" pitchFamily="34" charset="0"/>
                <a:cs typeface="Arial" pitchFamily="34" charset="0"/>
              </a:rPr>
            </a:br>
            <a:r>
              <a:rPr lang="ru-RU" sz="1200" dirty="0">
                <a:solidFill>
                  <a:srgbClr val="FFC000"/>
                </a:solidFill>
                <a:latin typeface="Verdana" pitchFamily="34" charset="0"/>
                <a:cs typeface="Arial" pitchFamily="34" charset="0"/>
              </a:rPr>
              <a:t/>
            </a:r>
            <a:br>
              <a:rPr lang="ru-RU" sz="1200" dirty="0">
                <a:solidFill>
                  <a:srgbClr val="FFC000"/>
                </a:solidFill>
                <a:latin typeface="Verdana" pitchFamily="34" charset="0"/>
                <a:cs typeface="Arial" pitchFamily="34" charset="0"/>
              </a:rPr>
            </a:br>
            <a:r>
              <a:rPr lang="ru-RU" sz="1200" dirty="0">
                <a:solidFill>
                  <a:srgbClr val="FFC000"/>
                </a:solidFill>
                <a:latin typeface="Verdana" pitchFamily="34" charset="0"/>
                <a:cs typeface="Arial" pitchFamily="34" charset="0"/>
              </a:rPr>
              <a:t>Что такое День Победы?</a:t>
            </a:r>
            <a:br>
              <a:rPr lang="ru-RU" sz="1200" dirty="0">
                <a:solidFill>
                  <a:srgbClr val="FFC000"/>
                </a:solidFill>
                <a:latin typeface="Verdana" pitchFamily="34" charset="0"/>
                <a:cs typeface="Arial" pitchFamily="34" charset="0"/>
              </a:rPr>
            </a:br>
            <a:r>
              <a:rPr lang="ru-RU" sz="1200" dirty="0">
                <a:solidFill>
                  <a:srgbClr val="FFC000"/>
                </a:solidFill>
                <a:latin typeface="Verdana" pitchFamily="34" charset="0"/>
                <a:cs typeface="Arial" pitchFamily="34" charset="0"/>
              </a:rPr>
              <a:t>Это песни за столом,</a:t>
            </a:r>
            <a:br>
              <a:rPr lang="ru-RU" sz="1200" dirty="0">
                <a:solidFill>
                  <a:srgbClr val="FFC000"/>
                </a:solidFill>
                <a:latin typeface="Verdana" pitchFamily="34" charset="0"/>
                <a:cs typeface="Arial" pitchFamily="34" charset="0"/>
              </a:rPr>
            </a:br>
            <a:r>
              <a:rPr lang="ru-RU" sz="1200" dirty="0">
                <a:solidFill>
                  <a:srgbClr val="FFC000"/>
                </a:solidFill>
                <a:latin typeface="Verdana" pitchFamily="34" charset="0"/>
                <a:cs typeface="Arial" pitchFamily="34" charset="0"/>
              </a:rPr>
              <a:t>Это речи и беседы,</a:t>
            </a:r>
            <a:br>
              <a:rPr lang="ru-RU" sz="1200" dirty="0">
                <a:solidFill>
                  <a:srgbClr val="FFC000"/>
                </a:solidFill>
                <a:latin typeface="Verdana" pitchFamily="34" charset="0"/>
                <a:cs typeface="Arial" pitchFamily="34" charset="0"/>
              </a:rPr>
            </a:br>
            <a:r>
              <a:rPr lang="ru-RU" sz="1200" dirty="0">
                <a:solidFill>
                  <a:srgbClr val="FFC000"/>
                </a:solidFill>
                <a:latin typeface="Verdana" pitchFamily="34" charset="0"/>
                <a:cs typeface="Arial" pitchFamily="34" charset="0"/>
              </a:rPr>
              <a:t>Это дедушкин альбом.</a:t>
            </a:r>
            <a:br>
              <a:rPr lang="ru-RU" sz="1200" dirty="0">
                <a:solidFill>
                  <a:srgbClr val="FFC000"/>
                </a:solidFill>
                <a:latin typeface="Verdana" pitchFamily="34" charset="0"/>
                <a:cs typeface="Arial" pitchFamily="34" charset="0"/>
              </a:rPr>
            </a:br>
            <a:r>
              <a:rPr lang="ru-RU" sz="1200" dirty="0">
                <a:solidFill>
                  <a:srgbClr val="FFC000"/>
                </a:solidFill>
                <a:latin typeface="Verdana" pitchFamily="34" charset="0"/>
                <a:cs typeface="Arial" pitchFamily="34" charset="0"/>
              </a:rPr>
              <a:t/>
            </a:r>
            <a:br>
              <a:rPr lang="ru-RU" sz="1200" dirty="0">
                <a:solidFill>
                  <a:srgbClr val="FFC000"/>
                </a:solidFill>
                <a:latin typeface="Verdana" pitchFamily="34" charset="0"/>
                <a:cs typeface="Arial" pitchFamily="34" charset="0"/>
              </a:rPr>
            </a:br>
            <a:r>
              <a:rPr lang="ru-RU" sz="1200" dirty="0">
                <a:solidFill>
                  <a:srgbClr val="FFC000"/>
                </a:solidFill>
                <a:latin typeface="Verdana" pitchFamily="34" charset="0"/>
                <a:cs typeface="Arial" pitchFamily="34" charset="0"/>
              </a:rPr>
              <a:t>Это фрукты и конфеты,</a:t>
            </a:r>
            <a:br>
              <a:rPr lang="ru-RU" sz="1200" dirty="0">
                <a:solidFill>
                  <a:srgbClr val="FFC000"/>
                </a:solidFill>
                <a:latin typeface="Verdana" pitchFamily="34" charset="0"/>
                <a:cs typeface="Arial" pitchFamily="34" charset="0"/>
              </a:rPr>
            </a:br>
            <a:r>
              <a:rPr lang="ru-RU" sz="1200" dirty="0">
                <a:solidFill>
                  <a:srgbClr val="FFC000"/>
                </a:solidFill>
                <a:latin typeface="Verdana" pitchFamily="34" charset="0"/>
                <a:cs typeface="Arial" pitchFamily="34" charset="0"/>
              </a:rPr>
              <a:t>Это запахи весны…</a:t>
            </a:r>
            <a:br>
              <a:rPr lang="ru-RU" sz="1200" dirty="0">
                <a:solidFill>
                  <a:srgbClr val="FFC000"/>
                </a:solidFill>
                <a:latin typeface="Verdana" pitchFamily="34" charset="0"/>
                <a:cs typeface="Arial" pitchFamily="34" charset="0"/>
              </a:rPr>
            </a:br>
            <a:r>
              <a:rPr lang="ru-RU" sz="1200" dirty="0">
                <a:solidFill>
                  <a:srgbClr val="FFC000"/>
                </a:solidFill>
                <a:latin typeface="Verdana" pitchFamily="34" charset="0"/>
                <a:cs typeface="Arial" pitchFamily="34" charset="0"/>
              </a:rPr>
              <a:t>Что такое День Победы –</a:t>
            </a:r>
            <a:br>
              <a:rPr lang="ru-RU" sz="1200" dirty="0">
                <a:solidFill>
                  <a:srgbClr val="FFC000"/>
                </a:solidFill>
                <a:latin typeface="Verdana" pitchFamily="34" charset="0"/>
                <a:cs typeface="Arial" pitchFamily="34" charset="0"/>
              </a:rPr>
            </a:br>
            <a:r>
              <a:rPr lang="ru-RU" sz="1200" dirty="0">
                <a:solidFill>
                  <a:srgbClr val="FFC000"/>
                </a:solidFill>
                <a:latin typeface="Verdana" pitchFamily="34" charset="0"/>
                <a:cs typeface="Arial" pitchFamily="34" charset="0"/>
              </a:rPr>
              <a:t>Это значит – нет войны</a:t>
            </a:r>
            <a:endParaRPr lang="ru-RU" sz="1200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0694" y="1000108"/>
            <a:ext cx="321471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Погибшим и живым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>
                <a:solidFill>
                  <a:srgbClr val="002060"/>
                </a:solidFill>
              </a:rPr>
              <a:t>Погибшим –</a:t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Быть бессменно на посту,</a:t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Им жить в названьях</a:t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Улиц и в былинах.</a:t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Их подвигов святую красоту</a:t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Отобразят художники в картинах.</a:t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Живым –</a:t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Героев чтить, не забывать,</a:t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Их имена хранить</a:t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В бессмертных списках,</a:t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Об их отваге всем напоминать</a:t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И класть цветы</a:t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К подножьям обелисков!</a:t>
            </a:r>
          </a:p>
        </p:txBody>
      </p:sp>
      <p:pic>
        <p:nvPicPr>
          <p:cNvPr id="10" name="Лев Лещенко – День Побед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572396" y="5786454"/>
            <a:ext cx="447676" cy="447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09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2852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Герои Великой Отечественной войны</a:t>
            </a:r>
          </a:p>
          <a:p>
            <a:pPr algn="ctr"/>
            <a:endParaRPr lang="ru-RU" sz="4400" dirty="0"/>
          </a:p>
        </p:txBody>
      </p:sp>
      <p:pic>
        <p:nvPicPr>
          <p:cNvPr id="103426" name="Picture 2" descr="http://uchportfolio.ru/users_content/ef0b9a69f90b1ab0228784ccc7d52136/images/%D0%93%D0%B5%D1%80%D0%BE%D0%B8%20%D0%92%D0%9E%D0%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9" y="928670"/>
            <a:ext cx="5387977" cy="385765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500694" y="1071546"/>
            <a:ext cx="350046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FF00"/>
                </a:solidFill>
              </a:rPr>
              <a:t>Неизвестный солдат </a:t>
            </a:r>
            <a:br>
              <a:rPr lang="ru-RU" sz="1400" b="1" dirty="0">
                <a:solidFill>
                  <a:srgbClr val="FFFF00"/>
                </a:solidFill>
              </a:rPr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/>
              <a:t>Ярко звезды горят,</a:t>
            </a:r>
            <a:br>
              <a:rPr lang="ru-RU" sz="1400" b="1" dirty="0"/>
            </a:br>
            <a:r>
              <a:rPr lang="ru-RU" sz="1400" b="1" dirty="0"/>
              <a:t>И в кремлевском саду </a:t>
            </a:r>
            <a:br>
              <a:rPr lang="ru-RU" sz="1400" b="1" dirty="0"/>
            </a:br>
            <a:r>
              <a:rPr lang="ru-RU" sz="1400" b="1" dirty="0"/>
              <a:t>Неизвестный солдат </a:t>
            </a:r>
            <a:br>
              <a:rPr lang="ru-RU" sz="1400" b="1" dirty="0"/>
            </a:br>
            <a:r>
              <a:rPr lang="ru-RU" sz="1400" b="1" dirty="0"/>
              <a:t>Спит у всех на виду. </a:t>
            </a:r>
            <a:br>
              <a:rPr lang="ru-RU" sz="1400" b="1" dirty="0"/>
            </a:br>
            <a:r>
              <a:rPr lang="ru-RU" sz="1400" b="1" dirty="0"/>
              <a:t>Над гранитной плитой </a:t>
            </a:r>
            <a:br>
              <a:rPr lang="ru-RU" sz="1400" b="1" dirty="0"/>
            </a:br>
            <a:r>
              <a:rPr lang="ru-RU" sz="1400" b="1" dirty="0"/>
              <a:t>Вечный свет негасим. </a:t>
            </a:r>
            <a:br>
              <a:rPr lang="ru-RU" sz="1400" b="1" dirty="0"/>
            </a:br>
            <a:r>
              <a:rPr lang="ru-RU" sz="1400" b="1" dirty="0"/>
              <a:t>Вся страна сиротой </a:t>
            </a:r>
            <a:br>
              <a:rPr lang="ru-RU" sz="1400" b="1" dirty="0"/>
            </a:br>
            <a:r>
              <a:rPr lang="ru-RU" sz="1400" b="1" dirty="0"/>
              <a:t>Наклонилась над ним.</a:t>
            </a:r>
            <a:br>
              <a:rPr lang="ru-RU" sz="1400" b="1" dirty="0"/>
            </a:br>
            <a:r>
              <a:rPr lang="ru-RU" sz="1400" b="1" dirty="0"/>
              <a:t>Он не сдал автомат </a:t>
            </a:r>
            <a:br>
              <a:rPr lang="ru-RU" sz="1400" b="1" dirty="0"/>
            </a:br>
            <a:r>
              <a:rPr lang="ru-RU" sz="1400" b="1" dirty="0"/>
              <a:t>И пилотку свою. </a:t>
            </a:r>
            <a:br>
              <a:rPr lang="ru-RU" sz="1400" b="1" dirty="0"/>
            </a:br>
            <a:r>
              <a:rPr lang="ru-RU" sz="1400" b="1" dirty="0"/>
              <a:t>Неизвестный солдат </a:t>
            </a:r>
            <a:br>
              <a:rPr lang="ru-RU" sz="1400" b="1" dirty="0"/>
            </a:br>
            <a:r>
              <a:rPr lang="ru-RU" sz="1400" b="1" dirty="0"/>
              <a:t>Пал в жестоком бою. </a:t>
            </a:r>
            <a:br>
              <a:rPr lang="ru-RU" sz="1400" b="1" dirty="0"/>
            </a:br>
            <a:r>
              <a:rPr lang="ru-RU" sz="1400" b="1" dirty="0"/>
              <a:t>Неизвестный солдат – </a:t>
            </a:r>
            <a:br>
              <a:rPr lang="ru-RU" sz="1400" b="1" dirty="0"/>
            </a:br>
            <a:r>
              <a:rPr lang="ru-RU" sz="1400" b="1" dirty="0"/>
              <a:t>Чей-то сын или брат,</a:t>
            </a:r>
            <a:br>
              <a:rPr lang="ru-RU" sz="1400" b="1" dirty="0"/>
            </a:br>
            <a:r>
              <a:rPr lang="ru-RU" sz="1400" b="1" dirty="0"/>
              <a:t>Он с войны никогда</a:t>
            </a:r>
            <a:br>
              <a:rPr lang="ru-RU" sz="1400" b="1" dirty="0"/>
            </a:br>
            <a:r>
              <a:rPr lang="ru-RU" sz="1400" b="1" dirty="0"/>
              <a:t>Не вернется назад.</a:t>
            </a:r>
            <a:br>
              <a:rPr lang="ru-RU" sz="1400" b="1" dirty="0"/>
            </a:br>
            <a:r>
              <a:rPr lang="ru-RU" sz="1400" b="1" dirty="0"/>
              <a:t>Ярко звезды горят,</a:t>
            </a:r>
            <a:br>
              <a:rPr lang="ru-RU" sz="1400" b="1" dirty="0"/>
            </a:br>
            <a:r>
              <a:rPr lang="ru-RU" sz="1400" b="1" dirty="0"/>
              <a:t>И в кремлевском саду</a:t>
            </a:r>
            <a:br>
              <a:rPr lang="ru-RU" sz="1400" b="1" dirty="0"/>
            </a:br>
            <a:r>
              <a:rPr lang="ru-RU" sz="1400" b="1" dirty="0"/>
              <a:t>Неизвестный солдат</a:t>
            </a:r>
            <a:br>
              <a:rPr lang="ru-RU" sz="1400" b="1" dirty="0"/>
            </a:br>
            <a:r>
              <a:rPr lang="ru-RU" sz="1400" b="1" dirty="0"/>
              <a:t>Спит у всех на виду.</a:t>
            </a:r>
            <a:br>
              <a:rPr lang="ru-RU" sz="1400" b="1" dirty="0"/>
            </a:br>
            <a:r>
              <a:rPr lang="ru-RU" sz="1400" b="1" dirty="0"/>
              <a:t>Свет зажгли мы ему</a:t>
            </a:r>
            <a:br>
              <a:rPr lang="ru-RU" sz="1400" b="1" dirty="0"/>
            </a:br>
            <a:r>
              <a:rPr lang="ru-RU" sz="1400" b="1" dirty="0"/>
              <a:t>Под стеною Кремля,</a:t>
            </a:r>
            <a:br>
              <a:rPr lang="ru-RU" sz="1400" b="1" dirty="0"/>
            </a:br>
            <a:r>
              <a:rPr lang="ru-RU" sz="1400" b="1" dirty="0"/>
              <a:t>А могила ему – </a:t>
            </a:r>
            <a:br>
              <a:rPr lang="ru-RU" sz="1400" b="1" dirty="0"/>
            </a:br>
            <a:r>
              <a:rPr lang="ru-RU" sz="1400" b="1" dirty="0"/>
              <a:t>Вся земля, вся земля.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Памятник детям </a:t>
            </a:r>
            <a:r>
              <a:rPr lang="ru-RU" sz="4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– блокадникам</a:t>
            </a:r>
          </a:p>
          <a:p>
            <a:pPr algn="ctr"/>
            <a:endParaRPr lang="ru-RU" b="1" dirty="0"/>
          </a:p>
        </p:txBody>
      </p:sp>
      <p:pic>
        <p:nvPicPr>
          <p:cNvPr id="104450" name="Picture 2" descr="http://uchportfolio.ru/users_content/ef0b9a69f90b1ab0228784ccc7d52136/images/%D0%94%D0%B5%D1%82%D0%B8%20%D0%B1%D0%BB%D0%BE%D0%BA%D0%B0%D0%B4%D0%BD%D0%B8%D0%BA%D0%B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43314"/>
            <a:ext cx="4500562" cy="321468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43438" y="1142984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85852" y="928670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Выноска 2 11"/>
          <p:cNvSpPr/>
          <p:nvPr/>
        </p:nvSpPr>
        <p:spPr>
          <a:xfrm>
            <a:off x="3500430" y="714356"/>
            <a:ext cx="5643570" cy="3000396"/>
          </a:xfrm>
          <a:prstGeom prst="borderCallout2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571868" y="714357"/>
            <a:ext cx="5572132" cy="3203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dirty="0">
                <a:solidFill>
                  <a:schemeClr val="accent5">
                    <a:lumMod val="50000"/>
                  </a:schemeClr>
                </a:solidFill>
              </a:rPr>
              <a:t>21 февраля в Омске открыли памятник детям блокадного Ленинграда. Событие приурочили к юбилею снятия блокады города-Героя и Дню защитника Отечества.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100" i="1" dirty="0">
                <a:solidFill>
                  <a:schemeClr val="accent5">
                    <a:lumMod val="50000"/>
                  </a:schemeClr>
                </a:solidFill>
              </a:rPr>
              <a:t>Скульптуру установили на Ленинградской площади, возле магазина «Жемчужина», где уже размещены две мемориальные доски, посвященные городу-герою. 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100" i="1" dirty="0">
                <a:solidFill>
                  <a:schemeClr val="accent5">
                    <a:lumMod val="50000"/>
                  </a:schemeClr>
                </a:solidFill>
              </a:rPr>
              <a:t>Памятник детям блокадного Ленинграда получился очень трогательный. Композиция изображает трёх худеньких, укутанных в платки ребятишек (девочек — с куклой и со скрипкой — и мальчика с чайником.), прижавшись друг к другу, испуганно смотрят на прохожих.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ru-RU" sz="1100" i="1" dirty="0">
                <a:solidFill>
                  <a:schemeClr val="accent5">
                    <a:lumMod val="50000"/>
                  </a:schemeClr>
                </a:solidFill>
              </a:rPr>
              <a:t>Война заставила их отправиться из родного дома в далекий холодный сибирский город.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ru-RU" sz="1100" i="1" dirty="0">
                <a:solidFill>
                  <a:schemeClr val="accent5">
                    <a:lumMod val="50000"/>
                  </a:schemeClr>
                </a:solidFill>
              </a:rPr>
              <a:t>Высота скульптуры — около 2 м с учетом пьедестала. Автор памятника — омский скульптор Сергей </a:t>
            </a:r>
            <a:r>
              <a:rPr lang="ru-RU" sz="1100" i="1" dirty="0" err="1">
                <a:solidFill>
                  <a:schemeClr val="accent5">
                    <a:lumMod val="50000"/>
                  </a:schemeClr>
                </a:solidFill>
              </a:rPr>
              <a:t>Голованцев</a:t>
            </a:r>
            <a:r>
              <a:rPr lang="ru-RU" sz="1100" i="1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100" i="1" dirty="0">
                <a:solidFill>
                  <a:schemeClr val="accent5">
                    <a:lumMod val="50000"/>
                  </a:schemeClr>
                </a:solidFill>
              </a:rPr>
              <a:t>Участники церемонии - ветераны, представители власти, депутаты и просто </a:t>
            </a:r>
            <a:r>
              <a:rPr lang="ru-RU" sz="1100" i="1" dirty="0" err="1">
                <a:solidFill>
                  <a:schemeClr val="accent5">
                    <a:lumMod val="50000"/>
                  </a:schemeClr>
                </a:solidFill>
              </a:rPr>
              <a:t>омичи</a:t>
            </a:r>
            <a:r>
              <a:rPr lang="ru-RU" sz="1100" i="1" dirty="0">
                <a:solidFill>
                  <a:schemeClr val="accent5">
                    <a:lumMod val="50000"/>
                  </a:schemeClr>
                </a:solidFill>
              </a:rPr>
              <a:t> - почтили память погибших минутой молчания, возложили цветы.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100" i="1" dirty="0">
                <a:solidFill>
                  <a:schemeClr val="accent5">
                    <a:lumMod val="50000"/>
                  </a:schemeClr>
                </a:solidFill>
              </a:rPr>
              <a:t>Напомню, что в годы Великой Отечественной войны Омск стал крупным центром эвакуации жителей осажденного Ленинграда. Город встречал приезжающих тепло радушно. Многие маленькие ленинградцы, потерявшие родных и близких, навсегда связали свою жизнь с Сибирью.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http://uchportfolio.ru/users_content/ef0b9a69f90b1ab0228784ccc7d52136/images/%D0%94%D0%B5%D1%82%D0%B8%20%D0%B1%D0%BB%D0%BE%D0%BA%D0%B0%D0%B4%D0%BD%D0%B8%D0%BA%D0%B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0"/>
            <a:ext cx="9144000" cy="507831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В</a:t>
            </a:r>
            <a:r>
              <a:rPr lang="ru-RU" dirty="0"/>
              <a:t> год 70-й годовщины Победы в Великой Отечественной войне Издательство «Просвещение» проводит патриотическую акцию «Карта Памяти». Цель акции — массово привлечь школьников России к составлению карты памятников прошедшей войны. </a:t>
            </a:r>
          </a:p>
          <a:p>
            <a:r>
              <a:rPr lang="ru-RU" dirty="0"/>
              <a:t>Приглашение к участию в акции </a:t>
            </a:r>
          </a:p>
          <a:p>
            <a:r>
              <a:rPr lang="ru-RU" dirty="0"/>
              <a:t>как каждого школьника индивидуально, так и школьные коллективы,</a:t>
            </a:r>
            <a:br>
              <a:rPr lang="ru-RU" dirty="0"/>
            </a:br>
            <a:r>
              <a:rPr lang="ru-RU" dirty="0"/>
              <a:t>военно-патриотические и исторические клубы</a:t>
            </a:r>
          </a:p>
          <a:p>
            <a:r>
              <a:rPr lang="ru-RU" dirty="0"/>
              <a:t>Расскажите о памятниках своего города, поселка, деревни, станицы или аула жителям всей страны. Для этого необходимо сфотографировать памятник, посвященный событиям и героям Великой Отечественной войны. Сопроводите фотографии кратким описанием или рассказом.</a:t>
            </a:r>
          </a:p>
          <a:p>
            <a:r>
              <a:rPr lang="ru-RU" dirty="0"/>
              <a:t>Авторы самых интересных рассказов будут приглашены в Москву на парад Победы 9 мая.</a:t>
            </a:r>
          </a:p>
          <a:p>
            <a:r>
              <a:rPr lang="ru-RU" dirty="0"/>
              <a:t>Сайт «Карты памяти»: </a:t>
            </a:r>
            <a:r>
              <a:rPr lang="ru-RU" b="1" dirty="0" err="1">
                <a:solidFill>
                  <a:srgbClr val="00B0F0"/>
                </a:solidFill>
                <a:hlinkClick r:id="rId3"/>
              </a:rPr>
              <a:t>memory-map.prosv.ru</a:t>
            </a:r>
            <a:r>
              <a:rPr lang="ru-RU" b="1" dirty="0">
                <a:solidFill>
                  <a:srgbClr val="00B0F0"/>
                </a:solidFill>
              </a:rPr>
              <a:t>.</a:t>
            </a:r>
            <a:r>
              <a:rPr lang="ru-RU" dirty="0"/>
              <a:t> Сайт уже открыт!</a:t>
            </a:r>
          </a:p>
          <a:p>
            <a:r>
              <a:rPr lang="ru-RU" dirty="0"/>
              <a:t>Срок проведения акции: 10 февраля — 10 апреля.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357166"/>
            <a:ext cx="6858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 Акция «Карта Памяти»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42974" y="0"/>
            <a:ext cx="104299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231</TotalTime>
  <Words>244</Words>
  <Application>Microsoft Office PowerPoint</Application>
  <PresentationFormat>Экран (4:3)</PresentationFormat>
  <Paragraphs>34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70-лет Победы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70-лет Победы</dc:title>
  <dc:creator>Tolya</dc:creator>
  <cp:lastModifiedBy>Tolya</cp:lastModifiedBy>
  <cp:revision>25</cp:revision>
  <dcterms:created xsi:type="dcterms:W3CDTF">2015-04-10T13:11:39Z</dcterms:created>
  <dcterms:modified xsi:type="dcterms:W3CDTF">2015-04-12T03:29:23Z</dcterms:modified>
</cp:coreProperties>
</file>