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1" r:id="rId8"/>
    <p:sldId id="267" r:id="rId9"/>
    <p:sldId id="272" r:id="rId10"/>
    <p:sldId id="261" r:id="rId11"/>
    <p:sldId id="275" r:id="rId12"/>
    <p:sldId id="268" r:id="rId13"/>
    <p:sldId id="262" r:id="rId14"/>
    <p:sldId id="276" r:id="rId15"/>
    <p:sldId id="269" r:id="rId16"/>
    <p:sldId id="263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69;&#1083;&#1100;&#1074;&#1080;&#1088;&#1072;\&#1056;&#1072;&#1073;&#1086;&#1095;&#1080;&#1081;%20&#1089;&#1090;&#1086;&#1083;\&#1072;&#1095;&#1099;&#1082;%20&#1076;&#1101;&#1088;&#1077;&#1089;&#1082;&#1101;%20&#1087;&#1088;&#1077;&#1079;&#1077;&#1085;&#1090;&#1072;&#1094;&#1080;&#1103;\&#1057;&#1054;&#1186;&#1043;&#1067;%20&#1174;&#1067;&#105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9;&#1083;&#1100;&#1074;&#1080;&#1088;&#1072;\&#1056;&#1072;&#1073;&#1086;&#1095;&#1080;&#1081;%20&#1089;&#1090;&#1086;&#1083;\&#1089;&#1091;&#1075;&#1099;&#1096;%201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9;&#1083;&#1100;&#1074;&#1080;&#1088;&#1072;\&#1056;&#1072;&#1073;&#1086;&#1095;&#1080;&#1081;%20&#1089;&#1090;&#1086;&#1083;\&#1072;&#1079;&#1072;&#1075;&#1099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69;&#1083;&#1100;&#1074;&#1080;&#1088;&#1072;\&#1056;&#1072;&#1073;&#1086;&#1095;&#1080;&#1081;%20&#1089;&#1090;&#1086;&#1083;\&#1046;&#1101;&#1083;&#1080;&#1083;\&#1090;&#1072;&#1090;&#1072;&#1088;&#1089;&#1082;&#1072;&#1103;%20&#1084;&#1077;&#1076;&#1083;&#1077;&#1085;&#1085;&#1072;&#1103;%20&#1084;&#1091;&#1079;&#1099;&#1082;&#1072;%20-%20&#1041;&#1077;&#1079;%20&#1085;&#1072;&#1079;&#1074;&#1072;&#1085;&#1080;&#1103;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6;&#1081;&#1090;&#1080;%20&#1074;%20&#1048;&#1085;&#1090;&#1077;&#1088;&#1085;&#1077;&#1090;.ln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9;&#1083;&#1100;&#1074;&#1080;&#1088;&#1072;\&#1056;&#1072;&#1073;&#1086;&#1095;&#1080;&#1081;%20&#1089;&#1090;&#1086;&#1083;\&#1090;&#1086;&#1088;&#1084;&#1099;&#1096;&#1099;%201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9;&#1083;&#1100;&#1074;&#1080;&#1088;&#1072;\&#1056;&#1072;&#1073;&#1086;&#1095;&#1080;&#1081;%20&#1089;&#1090;&#1086;&#1083;\&#1090;&#1086;&#1088;&#1084;&#1099;&#1096;&#1099;%202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9;&#1083;&#1100;&#1074;&#1080;&#1088;&#1072;\&#1056;&#1072;&#1073;&#1086;&#1095;&#1080;&#1081;%20&#1089;&#1090;&#1086;&#1083;\&#1090;&#1086;&#1088;&#1084;&#1099;&#1096;&#1099;%203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69;&#1083;&#1100;&#1074;&#1080;&#1088;&#1072;\&#1056;&#1072;&#1073;&#1086;&#1095;&#1080;&#1081;%20&#1089;&#1090;&#1086;&#1083;\&#1089;&#1091;&#1075;&#1099;&#1096;%20&#1073;&#1072;&#1096;&#1083;&#1072;&#1085;&#1091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8153400" cy="6858000"/>
          </a:xfrm>
          <a:blipFill>
            <a:blip r:embed="rId3" cstate="print"/>
            <a:tile tx="0" ty="0" sx="100000" sy="100000" flip="none" algn="tl"/>
          </a:blipFill>
          <a:ln w="57150">
            <a:solidFill>
              <a:srgbClr val="00B050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endParaRPr lang="tt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Үзе яхшының</a:t>
            </a:r>
          </a:p>
          <a:p>
            <a:pPr algn="ctr"/>
            <a:r>
              <a:rPr lang="tt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Эше дә яхшы.</a:t>
            </a:r>
          </a:p>
          <a:p>
            <a:pPr algn="ctr"/>
            <a:r>
              <a:rPr lang="tt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Үзе яхшыга</a:t>
            </a:r>
          </a:p>
          <a:p>
            <a:pPr algn="ctr"/>
            <a:r>
              <a:rPr lang="tt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Кеше дә яхшы.</a:t>
            </a:r>
            <a:endParaRPr lang="ru-RU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ҢГЫ ҖЫ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9000" y="50292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угыш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381000"/>
            <a:ext cx="7391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азаг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457200"/>
            <a:ext cx="7239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6858000"/>
          </a:xfrm>
          <a:solidFill>
            <a:srgbClr val="99FF99">
              <a:alpha val="37000"/>
            </a:srgb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tt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Җырым белән җиңдем дошманны</a:t>
            </a:r>
            <a:endParaRPr lang="ru-RU" sz="5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татарская медленная музыка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296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90600" y="0"/>
            <a:ext cx="81534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tt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t-RU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Унбишенче апрел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ь.</a:t>
            </a:r>
          </a:p>
          <a:p>
            <a:pPr algn="ctr">
              <a:buNone/>
            </a:pPr>
            <a:r>
              <a:rPr lang="tt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Дәрес эше.</a:t>
            </a:r>
          </a:p>
          <a:p>
            <a:pPr algn="ctr">
              <a:buNone/>
            </a:pPr>
            <a:r>
              <a:rPr lang="ru-RU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Җәлилнең тормышы һәм иҗыты буенча дәрес-сәяхәт.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6646" indent="-514350">
              <a:buAutoNum type="arabicPeriod"/>
            </a:pPr>
            <a:endParaRPr lang="ru-RU" sz="4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Ышанма</a:t>
            </a: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96646" indent="-514350">
              <a:buAutoNum type="arabicPeriod"/>
            </a:pP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Дуска</a:t>
            </a: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96646" indent="-514350">
              <a:buAutoNum type="arabicPeriod"/>
            </a:pP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«Кызыл ромашка»</a:t>
            </a:r>
          </a:p>
          <a:p>
            <a:pPr marL="596646" indent="-514350">
              <a:buAutoNum type="arabicPeriod"/>
            </a:pPr>
            <a:r>
              <a:rPr lang="ru-RU" sz="44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«Имән»</a:t>
            </a:r>
            <a:endParaRPr lang="ru-RU" sz="44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Катыйльгә</a:t>
            </a: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6858000"/>
          </a:xfrm>
          <a:solidFill>
            <a:srgbClr val="99FF99">
              <a:alpha val="37000"/>
            </a:srgb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«Кызыл ромашка»</a:t>
            </a:r>
            <a:endParaRPr lang="ru-RU" sz="5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tt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Хатлар </a:t>
            </a:r>
            <a:r>
              <a:rPr lang="tt-RU" sz="4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язам утырып</a:t>
            </a:r>
            <a:endParaRPr lang="ru-RU" sz="4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6858000"/>
          </a:xfrm>
          <a:solidFill>
            <a:srgbClr val="99FF99">
              <a:alpha val="37000"/>
            </a:srgb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tt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Өй эше:</a:t>
            </a:r>
            <a:br>
              <a:rPr lang="tt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/>
              <a:t> </a:t>
            </a:r>
            <a:r>
              <a:rPr lang="en-US" sz="5400" dirty="0" smtClean="0">
                <a:hlinkClick r:id="rId2" action="ppaction://hlinkfile"/>
              </a:rPr>
              <a:t>http://boreler.jimdo.com</a:t>
            </a:r>
            <a:r>
              <a:rPr lang="tt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334000"/>
            <a:ext cx="405079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t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Муса Җәлил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0"/>
            <a:ext cx="38862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>
              <a:buNone/>
            </a:pPr>
            <a:endParaRPr lang="tt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t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“Эш күрсәткән ирне ил онытмас,</a:t>
            </a:r>
          </a:p>
          <a:p>
            <a:pPr algn="ctr">
              <a:buNone/>
            </a:pPr>
            <a:r>
              <a:rPr lang="tt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каберенә эзне суытмас...”</a:t>
            </a:r>
          </a:p>
          <a:p>
            <a:pPr algn="r">
              <a:buNone/>
            </a:pPr>
            <a:r>
              <a:rPr lang="tt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“Бер үгет</a:t>
            </a:r>
            <a:r>
              <a:rPr lang="tt-RU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6858000"/>
          </a:xfrm>
          <a:solidFill>
            <a:srgbClr val="99FF99">
              <a:alpha val="37000"/>
            </a:srgb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tt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Муса эзләреннән</a:t>
            </a:r>
            <a:endParaRPr lang="ru-RU" sz="5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ормышы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609600"/>
            <a:ext cx="7239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ормышы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685800"/>
            <a:ext cx="7239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тормышы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723900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6858000"/>
          </a:xfrm>
          <a:solidFill>
            <a:srgbClr val="99FF99">
              <a:alpha val="37000"/>
            </a:srgb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tt-RU" sz="5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Батырлык </a:t>
            </a:r>
            <a:endParaRPr lang="ru-RU" sz="5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угыш башлану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457200"/>
            <a:ext cx="723900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77</Words>
  <Application>Microsoft Office PowerPoint</Application>
  <PresentationFormat>Экран (4:3)</PresentationFormat>
  <Paragraphs>34</Paragraphs>
  <Slides>17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Муса Җәлил</vt:lpstr>
      <vt:lpstr>Слайд 3</vt:lpstr>
      <vt:lpstr>Муса эзләреннән</vt:lpstr>
      <vt:lpstr>Слайд 5</vt:lpstr>
      <vt:lpstr>Слайд 6</vt:lpstr>
      <vt:lpstr>Слайд 7</vt:lpstr>
      <vt:lpstr>Батырлык </vt:lpstr>
      <vt:lpstr>Слайд 9</vt:lpstr>
      <vt:lpstr>Слайд 10</vt:lpstr>
      <vt:lpstr>Слайд 11</vt:lpstr>
      <vt:lpstr>Җырым белән җиңдем дошманны</vt:lpstr>
      <vt:lpstr>Слайд 13</vt:lpstr>
      <vt:lpstr>Слайд 14</vt:lpstr>
      <vt:lpstr>«Кызыл ромашка»</vt:lpstr>
      <vt:lpstr>Слайд 16</vt:lpstr>
      <vt:lpstr>Өй эше:  http://boreler.jimdo.com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Эльмира</cp:lastModifiedBy>
  <cp:revision>18</cp:revision>
  <dcterms:modified xsi:type="dcterms:W3CDTF">2013-04-14T18:32:18Z</dcterms:modified>
</cp:coreProperties>
</file>