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57" r:id="rId3"/>
    <p:sldId id="256" r:id="rId4"/>
    <p:sldId id="260" r:id="rId5"/>
    <p:sldId id="262" r:id="rId6"/>
    <p:sldId id="258" r:id="rId7"/>
    <p:sldId id="259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9A0D"/>
    <a:srgbClr val="0C1D32"/>
    <a:srgbClr val="CD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CD04-9187-42ED-BBF2-653FD8D21B17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92D6A-4FD3-4791-95A7-37AECFF79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4966-4CD9-481E-8CFA-ABA25B1BA8A8}" type="datetime1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FD54-44F5-4D8B-B5A2-836667B95688}" type="datetime1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9BB-9064-4AE3-88F4-F2FEBD03322D}" type="datetime1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9F8-2E86-4E0D-8397-002385C8A7A9}" type="datetime1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624C-C0F1-420E-BE14-3FC244BE982C}" type="datetime1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A2DD-CF2A-47BA-B1BD-FF88F772C2B1}" type="datetime1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992C-6911-41B7-BE3E-D9F0823529A5}" type="datetime1">
              <a:rPr lang="ru-RU" smtClean="0"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4506-1FCB-4A60-9E86-9E3F9BC30F4C}" type="datetime1">
              <a:rPr lang="ru-RU" smtClean="0"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970D-1F73-45CA-A3BC-08816D4D0DB2}" type="datetime1">
              <a:rPr lang="ru-RU" smtClean="0"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FA90-F7AD-45C7-9DAF-8B0CEF907F68}" type="datetime1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E5-93C3-4E89-AA91-0F31C978C5C8}" type="datetime1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A92F-D7E7-43F2-A340-302C2E21CFEE}" type="datetime1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c4web.ru/russkiy-yazik/konspekt-uroka-po-russkomu-yaziku-tekst-priznaki-teksta-klass.html" TargetMode="External"/><Relationship Id="rId2" Type="http://schemas.openxmlformats.org/officeDocument/2006/relationships/hyperlink" Target="http://nsportal.ru/nachalnaya-shkola/russkii-yazyk/2014/01/15/konspekt-uroka-po-russkomu-yazyku-v-4-klasse-tek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Презентация к уроку русского языка </a:t>
            </a:r>
          </a:p>
          <a:p>
            <a:pPr marL="0" indent="0" algn="ctr">
              <a:buNone/>
            </a:pPr>
            <a:r>
              <a:rPr lang="ru-RU" dirty="0" smtClean="0"/>
              <a:t>Тема: «Текст. </a:t>
            </a:r>
            <a:r>
              <a:rPr lang="ru-RU" smtClean="0"/>
              <a:t>Признаки текста»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Класс: 4</a:t>
            </a:r>
          </a:p>
          <a:p>
            <a:pPr marL="0" indent="0" algn="ctr">
              <a:buNone/>
            </a:pPr>
            <a:r>
              <a:rPr lang="ru-RU" dirty="0" smtClean="0"/>
              <a:t>Подготовил </a:t>
            </a:r>
            <a:r>
              <a:rPr lang="ru-RU" dirty="0" err="1" smtClean="0"/>
              <a:t>Мурзаев</a:t>
            </a:r>
            <a:r>
              <a:rPr lang="ru-RU" dirty="0" smtClean="0"/>
              <a:t> Сергей Николаевич,</a:t>
            </a:r>
          </a:p>
          <a:p>
            <a:pPr marL="0" indent="0" algn="ctr">
              <a:buNone/>
            </a:pPr>
            <a:r>
              <a:rPr lang="ru-RU" dirty="0"/>
              <a:t>у</a:t>
            </a:r>
            <a:r>
              <a:rPr lang="ru-RU" dirty="0" smtClean="0"/>
              <a:t>читель русского языка</a:t>
            </a:r>
          </a:p>
          <a:p>
            <a:pPr marL="0" indent="0" algn="ctr">
              <a:buNone/>
            </a:pPr>
            <a:r>
              <a:rPr lang="ru-RU" dirty="0" smtClean="0"/>
              <a:t>МБОУ «СОШ №136» </a:t>
            </a:r>
          </a:p>
          <a:p>
            <a:pPr marL="0" indent="0" algn="ctr">
              <a:buNone/>
            </a:pPr>
            <a:r>
              <a:rPr lang="ru-RU" dirty="0"/>
              <a:t>г</a:t>
            </a:r>
            <a:r>
              <a:rPr lang="ru-RU" dirty="0" smtClean="0"/>
              <a:t>. Казань</a:t>
            </a:r>
          </a:p>
          <a:p>
            <a:pPr marL="0" indent="0" algn="ctr">
              <a:buNone/>
            </a:pPr>
            <a:r>
              <a:rPr lang="ru-RU" dirty="0" smtClean="0"/>
              <a:t>2015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301608" cy="157504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Физкультминутка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55267"/>
            <a:ext cx="3092744" cy="2819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3480199" cy="34801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Работая в паре, составьте текст из трех предложений по картинкам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2232248" cy="286414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Признаки текста.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Текст состоит из нескольких предложений. </a:t>
            </a:r>
            <a:endParaRPr lang="ru-RU" b="1" dirty="0"/>
          </a:p>
          <a:p>
            <a:r>
              <a:rPr lang="ru-RU" b="1" i="1" dirty="0"/>
              <a:t>В тексте предложения связаны по смыслу. </a:t>
            </a:r>
            <a:endParaRPr lang="ru-RU" b="1" dirty="0"/>
          </a:p>
          <a:p>
            <a:r>
              <a:rPr lang="ru-RU" b="1" i="1" dirty="0"/>
              <a:t>У текста есть название, или можно дать название. </a:t>
            </a:r>
            <a:endParaRPr lang="ru-RU" b="1" dirty="0"/>
          </a:p>
          <a:p>
            <a:r>
              <a:rPr lang="ru-RU" b="1" i="1" dirty="0"/>
              <a:t>Все предложения в тексте объединены одной темой.</a:t>
            </a:r>
            <a:endParaRPr lang="ru-RU" b="1" dirty="0"/>
          </a:p>
          <a:p>
            <a:r>
              <a:rPr lang="ru-RU" b="1" i="1" dirty="0"/>
              <a:t>Текст состоит из 3 частей: начало, основная часть, концовка.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100436"/>
            <a:ext cx="2509423" cy="16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Индивидуальная работа.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Прочитать </a:t>
            </a:r>
            <a:r>
              <a:rPr lang="ru-RU" dirty="0"/>
              <a:t>записи, найти текст, записать, обосновать свой выбор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 Осенью </a:t>
            </a:r>
            <a:r>
              <a:rPr lang="ru-RU" sz="4000" b="1" dirty="0"/>
              <a:t>дети идут в школу. В гнезде было три птенца. Слоны выступали в цирке.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Индивидуальная работа.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Прочитать записи, найти текст, записать, обосновать свой выбор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4000" b="1" dirty="0" smtClean="0"/>
              <a:t>   Брат </a:t>
            </a:r>
            <a:r>
              <a:rPr lang="ru-RU" sz="4000" b="1" dirty="0"/>
              <a:t>и сестра играли дружно. Потом они поссорились. Дети разошлись по углам. Скоро им стало скучно.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Индивидуальная работа.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Прочитать записи, найти текст, записать, обосновать свой </a:t>
            </a:r>
            <a:r>
              <a:rPr lang="ru-RU" dirty="0" smtClean="0"/>
              <a:t>выбор.</a:t>
            </a:r>
          </a:p>
          <a:p>
            <a:pPr marL="0" indent="0">
              <a:buNone/>
            </a:pPr>
            <a:r>
              <a:rPr lang="ru-RU" sz="4400" b="1" dirty="0" smtClean="0"/>
              <a:t>     Вот </a:t>
            </a:r>
            <a:r>
              <a:rPr lang="ru-RU" sz="4400" b="1" dirty="0"/>
              <a:t>Коля поймал окуня. Там они ловят рыбу. Мальчики идут на реку. Над рекой кружат чайки.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Рефлексия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 какими </a:t>
            </a:r>
            <a:r>
              <a:rPr lang="ru-RU" dirty="0" smtClean="0"/>
              <a:t>новым понятием </a:t>
            </a:r>
            <a:r>
              <a:rPr lang="ru-RU" dirty="0"/>
              <a:t>мы работали? 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Продолжите предложения</a:t>
            </a:r>
            <a:r>
              <a:rPr lang="ru-RU" b="1" dirty="0" smtClean="0"/>
              <a:t>:</a:t>
            </a:r>
          </a:p>
          <a:p>
            <a:r>
              <a:rPr lang="ru-RU" sz="3600" i="1" dirty="0"/>
              <a:t>Текст состоит из </a:t>
            </a:r>
            <a:r>
              <a:rPr lang="ru-RU" sz="3600" i="1" dirty="0" smtClean="0"/>
              <a:t>_______________. </a:t>
            </a:r>
            <a:endParaRPr lang="ru-RU" sz="3600" dirty="0"/>
          </a:p>
          <a:p>
            <a:r>
              <a:rPr lang="ru-RU" sz="3600" i="1" dirty="0"/>
              <a:t>В тексте предложения </a:t>
            </a:r>
            <a:r>
              <a:rPr lang="ru-RU" sz="3600" i="1" dirty="0" smtClean="0"/>
              <a:t>____________ </a:t>
            </a:r>
            <a:endParaRPr lang="ru-RU" sz="3600" dirty="0"/>
          </a:p>
          <a:p>
            <a:r>
              <a:rPr lang="ru-RU" sz="3600" i="1" dirty="0" smtClean="0"/>
              <a:t>Все </a:t>
            </a:r>
            <a:r>
              <a:rPr lang="ru-RU" sz="3600" i="1" dirty="0"/>
              <a:t>предложения в </a:t>
            </a:r>
            <a:r>
              <a:rPr lang="ru-RU" sz="3600" i="1" dirty="0" smtClean="0"/>
              <a:t>тексте___________</a:t>
            </a:r>
            <a:endParaRPr lang="ru-RU" sz="3600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/>
              <a:t>Сегодня я  </a:t>
            </a:r>
            <a:r>
              <a:rPr lang="ru-RU" sz="3600" dirty="0" smtClean="0"/>
              <a:t>узнал_______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Самым </a:t>
            </a:r>
            <a:r>
              <a:rPr lang="ru-RU" sz="3600" dirty="0"/>
              <a:t>интересным для </a:t>
            </a:r>
            <a:r>
              <a:rPr lang="ru-RU" sz="3600" dirty="0" smtClean="0"/>
              <a:t>меня______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Мне непонятно_____________        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Я </a:t>
            </a:r>
            <a:r>
              <a:rPr lang="ru-RU" sz="3600" dirty="0"/>
              <a:t>еще хотел бы </a:t>
            </a:r>
            <a:r>
              <a:rPr lang="ru-RU" sz="3600" dirty="0" smtClean="0"/>
              <a:t>узнать________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Мне было трудно__________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Ответьте письменно на вопрос  по прочитанному тексту с. 170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5040559" cy="526458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99" y="-99392"/>
            <a:ext cx="2400001" cy="22895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620688"/>
            <a:ext cx="66633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сбудутся все ваши мечты!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3" y="4725144"/>
            <a:ext cx="2400001" cy="22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D294C"/>
                </a:solidFill>
              </a:rPr>
              <a:t>Прозвенел звонок.</a:t>
            </a:r>
            <a:br>
              <a:rPr lang="ru-RU" sz="4000" b="1" dirty="0">
                <a:solidFill>
                  <a:srgbClr val="CD294C"/>
                </a:solidFill>
              </a:rPr>
            </a:br>
            <a:r>
              <a:rPr lang="ru-RU" sz="4000" b="1" dirty="0">
                <a:solidFill>
                  <a:srgbClr val="CD294C"/>
                </a:solidFill>
              </a:rPr>
              <a:t>Мы начинаем наш урок.</a:t>
            </a:r>
            <a:br>
              <a:rPr lang="ru-RU" sz="4000" b="1" dirty="0">
                <a:solidFill>
                  <a:srgbClr val="CD294C"/>
                </a:solidFill>
              </a:rPr>
            </a:br>
            <a:r>
              <a:rPr lang="ru-RU" sz="4000" b="1" dirty="0">
                <a:solidFill>
                  <a:srgbClr val="CD294C"/>
                </a:solidFill>
              </a:rPr>
              <a:t>Любознательные в классе дети</a:t>
            </a:r>
            <a:br>
              <a:rPr lang="ru-RU" sz="4000" b="1" dirty="0">
                <a:solidFill>
                  <a:srgbClr val="CD294C"/>
                </a:solidFill>
              </a:rPr>
            </a:br>
            <a:r>
              <a:rPr lang="ru-RU" sz="4000" b="1" dirty="0">
                <a:solidFill>
                  <a:srgbClr val="CD294C"/>
                </a:solidFill>
              </a:rPr>
              <a:t>Обо всем хотят знать на свете.</a:t>
            </a:r>
            <a:br>
              <a:rPr lang="ru-RU" sz="4000" b="1" dirty="0">
                <a:solidFill>
                  <a:srgbClr val="CD294C"/>
                </a:solidFill>
              </a:rPr>
            </a:br>
            <a:r>
              <a:rPr lang="ru-RU" sz="4000" b="1" dirty="0">
                <a:solidFill>
                  <a:srgbClr val="CD294C"/>
                </a:solidFill>
              </a:rPr>
              <a:t>С добрым утром!</a:t>
            </a:r>
            <a:br>
              <a:rPr lang="ru-RU" sz="4000" b="1" dirty="0">
                <a:solidFill>
                  <a:srgbClr val="CD294C"/>
                </a:solidFill>
              </a:rPr>
            </a:br>
            <a:r>
              <a:rPr lang="ru-RU" sz="4000" b="1" dirty="0">
                <a:solidFill>
                  <a:srgbClr val="CD294C"/>
                </a:solidFill>
              </a:rPr>
              <a:t>Начат день.</a:t>
            </a:r>
            <a:br>
              <a:rPr lang="ru-RU" sz="4000" b="1" dirty="0">
                <a:solidFill>
                  <a:srgbClr val="CD294C"/>
                </a:solidFill>
              </a:rPr>
            </a:br>
            <a:r>
              <a:rPr lang="ru-RU" sz="4000" b="1" dirty="0">
                <a:solidFill>
                  <a:srgbClr val="CD294C"/>
                </a:solidFill>
              </a:rPr>
              <a:t>Первым делом гоним лень.</a:t>
            </a:r>
            <a:br>
              <a:rPr lang="ru-RU" sz="4000" b="1" dirty="0">
                <a:solidFill>
                  <a:srgbClr val="CD294C"/>
                </a:solidFill>
              </a:rPr>
            </a:br>
            <a:r>
              <a:rPr lang="ru-RU" sz="4000" b="1" dirty="0">
                <a:solidFill>
                  <a:srgbClr val="CD294C"/>
                </a:solidFill>
              </a:rPr>
              <a:t>На уроках не скучать,</a:t>
            </a:r>
            <a:br>
              <a:rPr lang="ru-RU" sz="4000" b="1" dirty="0">
                <a:solidFill>
                  <a:srgbClr val="CD294C"/>
                </a:solidFill>
              </a:rPr>
            </a:br>
            <a:r>
              <a:rPr lang="ru-RU" sz="4000" b="1" dirty="0">
                <a:solidFill>
                  <a:srgbClr val="CD294C"/>
                </a:solidFill>
              </a:rPr>
              <a:t>А работать и читать!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44260"/>
            <a:ext cx="1572767" cy="1740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32634"/>
            <a:ext cx="1572767" cy="1740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71" y="2903731"/>
            <a:ext cx="1572767" cy="1740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71130"/>
            <a:ext cx="1572767" cy="1740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12" y="632169"/>
            <a:ext cx="1572767" cy="174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4" y="260648"/>
            <a:ext cx="1572767" cy="1740529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800" dirty="0" smtClean="0"/>
              <a:t>Конспект урока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nsportal.ru/nachalnaya-shkola/russkii-yazyk/2014/01/15/konspekt-uroka-po-russkomu-yazyku-v-4-klasse-tekst</a:t>
            </a:r>
            <a:endParaRPr lang="ru-RU" sz="1800" dirty="0" smtClean="0"/>
          </a:p>
          <a:p>
            <a:pPr marL="514350" indent="-514350">
              <a:buAutoNum type="arabicPeriod"/>
            </a:pPr>
            <a:r>
              <a:rPr lang="ru-RU" sz="1800" dirty="0" smtClean="0"/>
              <a:t>Конспект урока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doc4web.ru/russkiy-yazik/konspekt-uroka-po-russkomu-yaziku-tekst-priznaki-teksta-klass.html</a:t>
            </a:r>
            <a:endParaRPr lang="ru-RU" sz="1800" dirty="0" smtClean="0"/>
          </a:p>
          <a:p>
            <a:pPr marL="514350" indent="-514350">
              <a:buAutoNum type="arabicPeriod"/>
            </a:pPr>
            <a:r>
              <a:rPr lang="ru-RU" sz="1800" dirty="0" smtClean="0"/>
              <a:t>Картинки для оформления слайдов, взяты с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yandex.ru/images</a:t>
            </a:r>
            <a:endParaRPr lang="ru-RU" sz="1800" dirty="0" smtClean="0"/>
          </a:p>
          <a:p>
            <a:pPr marL="514350" indent="-514350">
              <a:buAutoNum type="arabicPeriod"/>
            </a:pPr>
            <a:endParaRPr lang="ru-RU" sz="1800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Двадцатое апреля.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Классная работа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68580"/>
            <a:ext cx="6768752" cy="212087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Распредели по группам.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30624" cy="1036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Слова</a:t>
            </a:r>
          </a:p>
          <a:p>
            <a:pPr marL="0" indent="0">
              <a:buNone/>
            </a:pPr>
            <a:endParaRPr lang="ru-RU" u="sng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868144" y="1556793"/>
            <a:ext cx="3030488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Предложения</a:t>
            </a:r>
            <a:endParaRPr lang="ru-RU" u="sng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2843808" y="1575072"/>
            <a:ext cx="26746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 smtClean="0"/>
              <a:t>Словосочетания</a:t>
            </a:r>
            <a:endParaRPr lang="ru-RU" u="sng" dirty="0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11560" y="2636912"/>
            <a:ext cx="7920880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u="sng" dirty="0" smtClean="0"/>
          </a:p>
          <a:p>
            <a:pPr marL="0" indent="0">
              <a:buFont typeface="Arial" pitchFamily="34" charset="0"/>
              <a:buNone/>
            </a:pPr>
            <a:endParaRPr lang="ru-RU" u="sng" dirty="0"/>
          </a:p>
          <a:p>
            <a:pPr marL="0" indent="0">
              <a:buFont typeface="Arial" pitchFamily="34" charset="0"/>
              <a:buNone/>
            </a:pPr>
            <a:endParaRPr lang="ru-RU" u="sng" dirty="0" smtClean="0"/>
          </a:p>
          <a:p>
            <a:pPr marL="0" indent="0">
              <a:buFont typeface="Arial" pitchFamily="34" charset="0"/>
              <a:buNone/>
            </a:pPr>
            <a:endParaRPr lang="ru-RU" u="sng" dirty="0"/>
          </a:p>
          <a:p>
            <a:pPr marL="0" indent="0">
              <a:buFont typeface="Arial" pitchFamily="34" charset="0"/>
              <a:buNone/>
            </a:pPr>
            <a:r>
              <a:rPr lang="ru-RU" sz="3900" dirty="0" smtClean="0"/>
              <a:t>Т…чет р…ка, </a:t>
            </a:r>
            <a:r>
              <a:rPr lang="ru-RU" sz="3900" dirty="0" err="1" smtClean="0"/>
              <a:t>бе</a:t>
            </a:r>
            <a:r>
              <a:rPr lang="ru-RU" sz="3900" dirty="0" smtClean="0"/>
              <a:t>…</a:t>
            </a:r>
            <a:r>
              <a:rPr lang="ru-RU" sz="3900" dirty="0" err="1" smtClean="0"/>
              <a:t>конеч</a:t>
            </a:r>
            <a:r>
              <a:rPr lang="ru-RU" sz="3900" dirty="0" smtClean="0"/>
              <a:t>…</a:t>
            </a:r>
            <a:r>
              <a:rPr lang="ru-RU" sz="3900" dirty="0" err="1" smtClean="0"/>
              <a:t>ное</a:t>
            </a:r>
            <a:r>
              <a:rPr lang="ru-RU" sz="3900" dirty="0" smtClean="0"/>
              <a:t> </a:t>
            </a:r>
            <a:r>
              <a:rPr lang="ru-RU" sz="3900" dirty="0" err="1" smtClean="0"/>
              <a:t>шо</a:t>
            </a:r>
            <a:r>
              <a:rPr lang="ru-RU" sz="3900" dirty="0" smtClean="0"/>
              <a:t>…е,  б…</a:t>
            </a:r>
            <a:r>
              <a:rPr lang="ru-RU" sz="3900" dirty="0" err="1" smtClean="0"/>
              <a:t>гу</a:t>
            </a:r>
            <a:r>
              <a:rPr lang="ru-RU" sz="3900" dirty="0" smtClean="0"/>
              <a:t> быстро, </a:t>
            </a:r>
            <a:r>
              <a:rPr lang="ru-RU" sz="3900" dirty="0" err="1" smtClean="0"/>
              <a:t>соч</a:t>
            </a:r>
            <a:r>
              <a:rPr lang="ru-RU" sz="3900" dirty="0" smtClean="0"/>
              <a:t>…</a:t>
            </a:r>
            <a:r>
              <a:rPr lang="ru-RU" sz="3900" dirty="0" err="1" smtClean="0"/>
              <a:t>няю</a:t>
            </a:r>
            <a:r>
              <a:rPr lang="ru-RU" sz="3900" dirty="0" smtClean="0"/>
              <a:t> стихи,  я </a:t>
            </a:r>
            <a:r>
              <a:rPr lang="ru-RU" sz="3900" dirty="0" err="1" smtClean="0"/>
              <a:t>счас</a:t>
            </a:r>
            <a:r>
              <a:rPr lang="ru-RU" sz="3900" dirty="0" smtClean="0"/>
              <a:t>…лив, мальчик учит…</a:t>
            </a:r>
            <a:r>
              <a:rPr lang="ru-RU" sz="3900" dirty="0" err="1" smtClean="0"/>
              <a:t>ся</a:t>
            </a:r>
            <a:r>
              <a:rPr lang="ru-RU" sz="3900" dirty="0" smtClean="0"/>
              <a:t> на </a:t>
            </a:r>
            <a:r>
              <a:rPr lang="ru-RU" sz="3900" dirty="0" err="1" smtClean="0"/>
              <a:t>отлич</a:t>
            </a:r>
            <a:r>
              <a:rPr lang="ru-RU" sz="3900" dirty="0" smtClean="0"/>
              <a:t>…но.</a:t>
            </a:r>
            <a:endParaRPr lang="ru-RU" sz="39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80483"/>
            <a:ext cx="2208246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80483"/>
            <a:ext cx="2208245" cy="1656184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82" y="2380483"/>
            <a:ext cx="1794495" cy="13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Проверка!!!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30624" cy="452596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Слова</a:t>
            </a:r>
          </a:p>
          <a:p>
            <a:pPr marL="0" indent="0">
              <a:buNone/>
            </a:pPr>
            <a:endParaRPr lang="ru-RU" u="sng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Апельсин;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Смеяться;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Велосипед.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868144" y="1556792"/>
            <a:ext cx="3030488" cy="452596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Предложения</a:t>
            </a:r>
          </a:p>
          <a:p>
            <a:pPr marL="0" indent="0">
              <a:buNone/>
            </a:pPr>
            <a:endParaRPr lang="ru-RU" u="sng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Течет река;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 счастлив;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Мальчик учится</a:t>
            </a:r>
          </a:p>
          <a:p>
            <a:pPr marL="0" indent="0">
              <a:buNone/>
            </a:pPr>
            <a:r>
              <a:rPr lang="ru-RU" dirty="0" smtClean="0"/>
              <a:t>       на отлично.</a:t>
            </a:r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059832" y="1556792"/>
            <a:ext cx="2674640" cy="4603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 smtClean="0"/>
              <a:t>Словосочетания</a:t>
            </a:r>
          </a:p>
          <a:p>
            <a:pPr marL="0" indent="0">
              <a:buNone/>
            </a:pPr>
            <a:endParaRPr lang="ru-RU" u="sng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Бесконечное</a:t>
            </a:r>
          </a:p>
          <a:p>
            <a:pPr marL="0" indent="0">
              <a:buNone/>
            </a:pPr>
            <a:r>
              <a:rPr lang="ru-RU" dirty="0" smtClean="0"/>
              <a:t>шоссе;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dirty="0" smtClean="0"/>
              <a:t>Бегу быстро;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dirty="0" smtClean="0"/>
              <a:t>Сочиняю стихи.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972422"/>
            <a:ext cx="3771156" cy="188557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C1D32"/>
                </a:solidFill>
              </a:rPr>
              <a:t>Восстановите логическую цепочку</a:t>
            </a:r>
            <a:endParaRPr lang="ru-RU" b="1" dirty="0">
              <a:solidFill>
                <a:srgbClr val="0C1D3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E19A0D"/>
                </a:solidFill>
              </a:rPr>
              <a:t>Слова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вуки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логи 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4"/>
                </a:solidFill>
              </a:rPr>
              <a:t>Т</a:t>
            </a:r>
            <a:r>
              <a:rPr lang="ru-RU" sz="4000" b="1" dirty="0" smtClean="0">
                <a:solidFill>
                  <a:schemeClr val="accent4"/>
                </a:solidFill>
              </a:rPr>
              <a:t>екст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</a:rPr>
              <a:t>редложения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уквы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Звуки</a:t>
            </a:r>
          </a:p>
          <a:p>
            <a:pPr marL="0" indent="0" algn="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Буквы</a:t>
            </a:r>
            <a:r>
              <a:rPr lang="ru-RU" sz="4000" dirty="0" smtClean="0"/>
              <a:t> </a:t>
            </a:r>
          </a:p>
          <a:p>
            <a:pPr marL="0" indent="0" algn="r"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Слоги</a:t>
            </a:r>
          </a:p>
          <a:p>
            <a:pPr marL="0" indent="0" algn="r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Слова</a:t>
            </a:r>
          </a:p>
          <a:p>
            <a:pPr marL="0" indent="0"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Предложения</a:t>
            </a:r>
          </a:p>
          <a:p>
            <a:pPr marL="0" indent="0" algn="r">
              <a:buNone/>
            </a:pPr>
            <a:r>
              <a:rPr lang="ru-RU" sz="4000" b="1" dirty="0" smtClean="0">
                <a:solidFill>
                  <a:schemeClr val="accent4"/>
                </a:solidFill>
              </a:rPr>
              <a:t>Текст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15049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Поиграем.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76872"/>
            <a:ext cx="1827202" cy="20882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67744" y="1556792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Я говорю предложение, если вы согласны, то сидите на месте, если </a:t>
            </a:r>
            <a:r>
              <a:rPr lang="ru-RU" sz="3600" dirty="0" smtClean="0"/>
              <a:t>нет  - встаете. 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2610761" cy="27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Восстановить деформированное предложение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1</a:t>
            </a:r>
            <a:r>
              <a:rPr lang="ru-RU" sz="4000" dirty="0"/>
              <a:t>. Осенние, в, дни, зимовище, готовит, себе, ежик.                                                                </a:t>
            </a:r>
          </a:p>
          <a:p>
            <a:pPr marL="0" indent="0">
              <a:buNone/>
            </a:pPr>
            <a:r>
              <a:rPr lang="ru-RU" sz="4000" dirty="0" smtClean="0"/>
              <a:t>2</a:t>
            </a:r>
            <a:r>
              <a:rPr lang="ru-RU" sz="4000" dirty="0"/>
              <a:t>. Заяц, на, белый, поляну, выскочил.                </a:t>
            </a:r>
          </a:p>
          <a:p>
            <a:pPr marL="0" indent="0">
              <a:buNone/>
            </a:pPr>
            <a:r>
              <a:rPr lang="ru-RU" sz="4000" dirty="0"/>
              <a:t>3. Книгу, Саше, интересную, очень, подарили.   </a:t>
            </a:r>
          </a:p>
          <a:p>
            <a:pPr marL="0" indent="0">
              <a:buNone/>
            </a:pPr>
            <a:r>
              <a:rPr lang="ru-RU" sz="4000" dirty="0"/>
              <a:t>4. Цветами, весь, яркими, луг, зарос.               </a:t>
            </a:r>
          </a:p>
          <a:p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56" y="4005064"/>
            <a:ext cx="2444334" cy="252028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Текст.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3568" y="1844824"/>
            <a:ext cx="6624736" cy="4497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/>
              <a:t>      1.В </a:t>
            </a:r>
            <a:r>
              <a:rPr lang="ru-RU" sz="3600" dirty="0"/>
              <a:t>осенние дни готовит себе ежик зимовище. </a:t>
            </a:r>
            <a:r>
              <a:rPr lang="ru-RU" sz="3600" dirty="0" smtClean="0"/>
              <a:t>2</a:t>
            </a:r>
            <a:r>
              <a:rPr lang="ru-RU" sz="3600" dirty="0" smtClean="0"/>
              <a:t>. Норка </a:t>
            </a:r>
            <a:r>
              <a:rPr lang="ru-RU" sz="3600" dirty="0"/>
              <a:t>у ежа под старым пнем. </a:t>
            </a:r>
            <a:r>
              <a:rPr lang="ru-RU" sz="3600" dirty="0" smtClean="0"/>
              <a:t>3</a:t>
            </a:r>
            <a:r>
              <a:rPr lang="ru-RU" sz="3600" dirty="0" smtClean="0"/>
              <a:t>. Днем </a:t>
            </a:r>
            <a:r>
              <a:rPr lang="ru-RU" sz="3600" dirty="0"/>
              <a:t>и ночью </a:t>
            </a:r>
            <a:r>
              <a:rPr lang="ru-RU" sz="3600" dirty="0" err="1" smtClean="0"/>
              <a:t>т_скает</a:t>
            </a:r>
            <a:r>
              <a:rPr lang="ru-RU" sz="3600" dirty="0" smtClean="0"/>
              <a:t> </a:t>
            </a:r>
            <a:r>
              <a:rPr lang="ru-RU" sz="3600" dirty="0"/>
              <a:t>он в норку </a:t>
            </a:r>
            <a:r>
              <a:rPr lang="ru-RU" sz="3600" dirty="0" err="1" smtClean="0"/>
              <a:t>листоч_ки</a:t>
            </a:r>
            <a:r>
              <a:rPr lang="ru-RU" sz="3600" dirty="0" smtClean="0"/>
              <a:t> </a:t>
            </a:r>
            <a:r>
              <a:rPr lang="ru-RU" sz="3600" dirty="0"/>
              <a:t>и мох. </a:t>
            </a:r>
            <a:r>
              <a:rPr lang="ru-RU" sz="3600" dirty="0" smtClean="0"/>
              <a:t>4.Скоро </a:t>
            </a:r>
            <a:r>
              <a:rPr lang="ru-RU" sz="3600" dirty="0"/>
              <a:t>придет </a:t>
            </a:r>
            <a:r>
              <a:rPr lang="ru-RU" sz="3600" dirty="0" err="1" smtClean="0"/>
              <a:t>х_лодная</a:t>
            </a:r>
            <a:r>
              <a:rPr lang="ru-RU" sz="3600" dirty="0" smtClean="0"/>
              <a:t> </a:t>
            </a:r>
            <a:r>
              <a:rPr lang="ru-RU" sz="3600" dirty="0"/>
              <a:t>зима. </a:t>
            </a:r>
            <a:r>
              <a:rPr lang="ru-RU" sz="3600" dirty="0" smtClean="0"/>
              <a:t>5.Накроет </a:t>
            </a:r>
            <a:r>
              <a:rPr lang="ru-RU" sz="3600" dirty="0"/>
              <a:t>его норку </a:t>
            </a:r>
            <a:r>
              <a:rPr lang="ru-RU" sz="3600" dirty="0" err="1" smtClean="0"/>
              <a:t>сугро</a:t>
            </a:r>
            <a:r>
              <a:rPr lang="ru-RU" sz="3600" dirty="0" smtClean="0"/>
              <a:t>_. 6.Под </a:t>
            </a:r>
            <a:r>
              <a:rPr lang="ru-RU" sz="3600" dirty="0"/>
              <a:t>сугробом, как под теплым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одеялом</a:t>
            </a:r>
            <a:r>
              <a:rPr lang="ru-RU" sz="3600" dirty="0"/>
              <a:t>, тепло ежу.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516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Двадцатое апреля. Классная работа.</vt:lpstr>
      <vt:lpstr>Распредели по группам. </vt:lpstr>
      <vt:lpstr>Проверка!!!</vt:lpstr>
      <vt:lpstr>Восстановите логическую цепочку</vt:lpstr>
      <vt:lpstr>Поиграем.</vt:lpstr>
      <vt:lpstr>Восстановить деформированное предложение.</vt:lpstr>
      <vt:lpstr>Текст.</vt:lpstr>
      <vt:lpstr>Физкультминутка</vt:lpstr>
      <vt:lpstr>Работая в паре, составьте текст из трех предложений по картинкам</vt:lpstr>
      <vt:lpstr>Признаки текста.</vt:lpstr>
      <vt:lpstr>Индивидуальная работа.</vt:lpstr>
      <vt:lpstr>Индивидуальная работа.</vt:lpstr>
      <vt:lpstr>Индивидуальная работа.</vt:lpstr>
      <vt:lpstr>Рефлексия</vt:lpstr>
      <vt:lpstr>Продолжите</vt:lpstr>
      <vt:lpstr>Домашнее задание</vt:lpstr>
      <vt:lpstr>Презентация PowerPoint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Двадцатое апреля. Классная работа.</dc:title>
  <cp:lastModifiedBy>Admin</cp:lastModifiedBy>
  <cp:revision>18</cp:revision>
  <dcterms:modified xsi:type="dcterms:W3CDTF">2015-04-21T16:05:57Z</dcterms:modified>
</cp:coreProperties>
</file>