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57" r:id="rId4"/>
    <p:sldId id="270" r:id="rId5"/>
    <p:sldId id="267" r:id="rId6"/>
    <p:sldId id="259" r:id="rId7"/>
    <p:sldId id="258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236347-1836-4676-BA5E-0FE7E6E4A738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29837-F904-45BB-AB86-0B0EC05E5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s4theteacher.com/mother-goose-nursery-rhymes/baa-baa-black-sheep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pages.rootsweb.ancestry.com/~wakefield/history/20652-h/20652-h.htm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83671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7697" y="2204864"/>
            <a:ext cx="5367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Mother Goose </a:t>
            </a:r>
            <a:r>
              <a:rPr lang="en-US" sz="3600" b="1" dirty="0" smtClean="0">
                <a:solidFill>
                  <a:srgbClr val="0070C0"/>
                </a:solidFill>
              </a:rPr>
              <a:t>Rhymes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(Детский английский  фольклор)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16.hiberus.com/paquitoland/paquitoland_photos_previas/5526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554164" cy="555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                         - </a:t>
            </a:r>
            <a:r>
              <a:rPr lang="en-US" sz="4000" b="1" dirty="0" smtClean="0"/>
              <a:t>Baa</a:t>
            </a:r>
            <a:r>
              <a:rPr lang="en-US" sz="4000" b="1" dirty="0"/>
              <a:t>, baa, black sheep,                                  </a:t>
            </a:r>
            <a:endParaRPr lang="ru-RU" sz="4000" b="1" dirty="0"/>
          </a:p>
          <a:p>
            <a:pPr algn="r">
              <a:buNone/>
            </a:pPr>
            <a:r>
              <a:rPr lang="en-US" sz="4000" b="1" dirty="0"/>
              <a:t>Have you any wool?                                      </a:t>
            </a:r>
            <a:endParaRPr lang="ru-RU" sz="4000" b="1" dirty="0"/>
          </a:p>
          <a:p>
            <a:pPr algn="r">
              <a:buNone/>
            </a:pPr>
            <a:endParaRPr lang="ru-RU" sz="4000" b="1" dirty="0" smtClean="0"/>
          </a:p>
          <a:p>
            <a:pPr algn="r">
              <a:buNone/>
            </a:pPr>
            <a:r>
              <a:rPr lang="ru-RU" sz="4000" b="1" dirty="0" smtClean="0"/>
              <a:t>- </a:t>
            </a:r>
            <a:r>
              <a:rPr lang="en-US" sz="4000" b="1" dirty="0" smtClean="0"/>
              <a:t>Yes</a:t>
            </a:r>
            <a:r>
              <a:rPr lang="en-US" sz="4000" b="1" dirty="0"/>
              <a:t>, sir</a:t>
            </a:r>
            <a:r>
              <a:rPr lang="en-US" sz="4000" b="1" dirty="0" smtClean="0"/>
              <a:t>,</a:t>
            </a:r>
            <a:r>
              <a:rPr lang="ru-RU" sz="4000" b="1" dirty="0" smtClean="0"/>
              <a:t> </a:t>
            </a:r>
            <a:r>
              <a:rPr lang="en-US" sz="4000" b="1" dirty="0" smtClean="0"/>
              <a:t> </a:t>
            </a:r>
            <a:r>
              <a:rPr lang="en-US" sz="4000" b="1" dirty="0"/>
              <a:t>yes, sir,                                              </a:t>
            </a:r>
            <a:endParaRPr lang="ru-RU" sz="4000" b="1" dirty="0"/>
          </a:p>
          <a:p>
            <a:pPr algn="r">
              <a:buNone/>
            </a:pPr>
            <a:r>
              <a:rPr lang="en-US" sz="4000" b="1" dirty="0"/>
              <a:t>Three bags full</a:t>
            </a:r>
            <a:r>
              <a:rPr lang="en-US" sz="4000" b="1" dirty="0" smtClean="0"/>
              <a:t>..</a:t>
            </a:r>
            <a:endParaRPr lang="ru-RU" sz="4000" b="1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www.mamalisa.com/images/the_real_mg/baabaablackshee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095625" cy="4095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04084"/>
            <a:ext cx="60841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hlinkClick r:id="rId3"/>
              </a:rPr>
              <a:t>http://www.apples4theteacher.com/mother-goose-nursery-rhymes/baa-baa-black-sheep.html</a:t>
            </a:r>
            <a:r>
              <a:rPr lang="ru-RU" sz="1050" dirty="0" smtClean="0"/>
              <a:t> 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686800" cy="518398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000" b="1" dirty="0" smtClean="0"/>
              <a:t>             One for my master,</a:t>
            </a:r>
            <a:endParaRPr lang="ru-RU" sz="4000" b="1" dirty="0" smtClean="0"/>
          </a:p>
          <a:p>
            <a:pPr algn="r">
              <a:buNone/>
            </a:pPr>
            <a:r>
              <a:rPr lang="en-US" sz="4000" b="1" dirty="0" smtClean="0"/>
              <a:t>And one for my dame,    </a:t>
            </a:r>
            <a:endParaRPr lang="ru-RU" sz="4000" b="1" dirty="0" smtClean="0"/>
          </a:p>
          <a:p>
            <a:pPr algn="r">
              <a:buNone/>
            </a:pPr>
            <a:endParaRPr lang="ru-RU" sz="4000" b="1" dirty="0" smtClean="0"/>
          </a:p>
          <a:p>
            <a:pPr algn="r">
              <a:buNone/>
            </a:pPr>
            <a:r>
              <a:rPr lang="en-US" sz="4000" b="1" dirty="0" smtClean="0"/>
              <a:t>And one for the little boy</a:t>
            </a:r>
            <a:endParaRPr lang="ru-RU" sz="4000" b="1" dirty="0" smtClean="0"/>
          </a:p>
          <a:p>
            <a:pPr algn="r">
              <a:buNone/>
            </a:pPr>
            <a:r>
              <a:rPr lang="en-US" sz="4000" b="1" dirty="0" smtClean="0"/>
              <a:t>Who lives down the lane</a:t>
            </a:r>
            <a:endParaRPr lang="ru-RU" sz="4000" b="1" dirty="0"/>
          </a:p>
        </p:txBody>
      </p:sp>
      <p:pic>
        <p:nvPicPr>
          <p:cNvPr id="5" name="Picture 6" descr="http://freepages.tv.rootsweb.com/%7Ewakefield/history/20652-h/images/sheep3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3636335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04084"/>
            <a:ext cx="75963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hlinkClick r:id="rId3"/>
              </a:rPr>
              <a:t>http://freepages.rootsweb.ancestry.com/~wakefield/history/20652-h/20652-h.htm</a:t>
            </a:r>
            <a:r>
              <a:rPr lang="ru-RU" sz="1050" dirty="0" smtClean="0"/>
              <a:t> 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Барашек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3900" b="1" dirty="0"/>
              <a:t>Ты скажи, барашек наш,</a:t>
            </a:r>
          </a:p>
          <a:p>
            <a:pPr algn="r">
              <a:buNone/>
            </a:pPr>
            <a:r>
              <a:rPr lang="ru-RU" sz="3900" b="1" dirty="0"/>
              <a:t>Сколько шерсти ты нам дашь?</a:t>
            </a:r>
          </a:p>
          <a:p>
            <a:pPr algn="r">
              <a:buNone/>
            </a:pPr>
            <a:r>
              <a:rPr lang="ru-RU" sz="3900" b="1" dirty="0"/>
              <a:t>Не стриги меня пока</a:t>
            </a:r>
          </a:p>
          <a:p>
            <a:pPr algn="r">
              <a:buNone/>
            </a:pPr>
            <a:r>
              <a:rPr lang="ru-RU" sz="3900" b="1" dirty="0"/>
              <a:t>Дам я шерсти три мешка,</a:t>
            </a:r>
          </a:p>
          <a:p>
            <a:pPr algn="r">
              <a:buNone/>
            </a:pPr>
            <a:r>
              <a:rPr lang="ru-RU" sz="3900" b="1" dirty="0"/>
              <a:t>Один мешок – хозяину,</a:t>
            </a:r>
          </a:p>
          <a:p>
            <a:pPr algn="r">
              <a:buNone/>
            </a:pPr>
            <a:r>
              <a:rPr lang="ru-RU" sz="3900" b="1" dirty="0"/>
              <a:t>Другой мешок – хозяйке,</a:t>
            </a:r>
          </a:p>
          <a:p>
            <a:pPr algn="r">
              <a:buNone/>
            </a:pPr>
            <a:r>
              <a:rPr lang="ru-RU" sz="3900" b="1" dirty="0"/>
              <a:t>А третий – детям маленьким</a:t>
            </a:r>
          </a:p>
          <a:p>
            <a:pPr algn="r">
              <a:buNone/>
            </a:pPr>
            <a:r>
              <a:rPr lang="ru-RU" sz="3900" b="1" dirty="0"/>
              <a:t>На теплые </a:t>
            </a:r>
            <a:r>
              <a:rPr lang="ru-RU" sz="3900" b="1" dirty="0" smtClean="0"/>
              <a:t>фуфайки</a:t>
            </a:r>
          </a:p>
          <a:p>
            <a:pPr algn="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С. Маршак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3563888" cy="227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HICKORY DICKORY DOCK	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 </a:t>
            </a:r>
            <a:endParaRPr lang="ru-RU" b="1" dirty="0"/>
          </a:p>
          <a:p>
            <a:pPr algn="r">
              <a:buNone/>
            </a:pPr>
            <a:r>
              <a:rPr lang="en-US" sz="3600" b="1" dirty="0"/>
              <a:t>Hickory, </a:t>
            </a:r>
            <a:r>
              <a:rPr lang="en-US" sz="3600" b="1" dirty="0" err="1"/>
              <a:t>dickory</a:t>
            </a:r>
            <a:r>
              <a:rPr lang="en-US" sz="3600" b="1" dirty="0"/>
              <a:t>, dock.                                    </a:t>
            </a:r>
            <a:br>
              <a:rPr lang="en-US" sz="3600" b="1" dirty="0"/>
            </a:br>
            <a:r>
              <a:rPr lang="en-US" sz="3600" b="1" dirty="0"/>
              <a:t>The mouse ran up the clock,</a:t>
            </a:r>
            <a:endParaRPr lang="ru-RU" sz="3600" b="1" dirty="0"/>
          </a:p>
          <a:p>
            <a:pPr algn="r">
              <a:buNone/>
            </a:pPr>
            <a:r>
              <a:rPr lang="en-US" sz="3600" b="1" dirty="0"/>
              <a:t>The clock struck one, </a:t>
            </a:r>
            <a:endParaRPr lang="ru-RU" sz="3600" b="1" dirty="0"/>
          </a:p>
          <a:p>
            <a:pPr algn="r">
              <a:buNone/>
            </a:pPr>
            <a:r>
              <a:rPr lang="en-US" sz="3600" b="1" dirty="0"/>
              <a:t>The mouse ran down</a:t>
            </a:r>
            <a:r>
              <a:rPr lang="en-US" sz="3600" b="1" dirty="0" smtClean="0"/>
              <a:t>!</a:t>
            </a:r>
            <a:endParaRPr lang="ru-RU" sz="3600" b="1" dirty="0" smtClean="0"/>
          </a:p>
          <a:p>
            <a:pPr algn="r">
              <a:buNone/>
            </a:pPr>
            <a:r>
              <a:rPr lang="en-US" sz="3600" b="1" dirty="0" smtClean="0"/>
              <a:t>Hickory, </a:t>
            </a:r>
            <a:r>
              <a:rPr lang="en-US" sz="3600" b="1" dirty="0" err="1" smtClean="0"/>
              <a:t>dickory</a:t>
            </a:r>
            <a:r>
              <a:rPr lang="en-US" sz="3600" b="1" dirty="0" smtClean="0"/>
              <a:t>, dock.                             </a:t>
            </a:r>
            <a:endParaRPr lang="ru-RU" sz="3600" b="1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018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68760"/>
            <a:ext cx="2892981" cy="5589240"/>
          </a:xfrm>
          <a:prstGeom prst="rect">
            <a:avLst/>
          </a:prstGeom>
        </p:spPr>
      </p:pic>
      <p:pic>
        <p:nvPicPr>
          <p:cNvPr id="6" name="Picture 5" descr="1844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973585" cy="1675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Тик-тик-ток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7091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dirty="0" smtClean="0"/>
              <a:t>Тик-тик-ток!</a:t>
            </a:r>
            <a:endParaRPr lang="ru-RU" sz="4000" b="1" dirty="0"/>
          </a:p>
          <a:p>
            <a:pPr algn="r">
              <a:buNone/>
            </a:pPr>
            <a:r>
              <a:rPr lang="ru-RU" sz="4000" b="1" dirty="0" smtClean="0"/>
              <a:t>Мышь на будильник скок!</a:t>
            </a:r>
            <a:br>
              <a:rPr lang="ru-RU" sz="4000" b="1" dirty="0" smtClean="0"/>
            </a:br>
            <a:r>
              <a:rPr lang="ru-RU" sz="4000" b="1" dirty="0" smtClean="0"/>
              <a:t>Будильник: бим-бом,                                                                             </a:t>
            </a:r>
            <a:br>
              <a:rPr lang="ru-RU" sz="4000" b="1" dirty="0" smtClean="0"/>
            </a:br>
            <a:r>
              <a:rPr lang="ru-RU" sz="4000" b="1" dirty="0" smtClean="0"/>
              <a:t>      Мышка-бегом!                                                                       </a:t>
            </a:r>
            <a:br>
              <a:rPr lang="ru-RU" sz="4000" b="1" dirty="0" smtClean="0"/>
            </a:br>
            <a:r>
              <a:rPr lang="ru-RU" sz="4000" b="1" dirty="0" smtClean="0"/>
              <a:t>Тик-тик-ток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018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68760"/>
            <a:ext cx="2683528" cy="5184576"/>
          </a:xfrm>
          <a:prstGeom prst="rect">
            <a:avLst/>
          </a:prstGeom>
        </p:spPr>
      </p:pic>
      <p:pic>
        <p:nvPicPr>
          <p:cNvPr id="5" name="Picture 4" descr="1844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973585" cy="1675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91680" y="4869160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ru-RU" sz="4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Mother Goose Rhymes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0_4c3b7_754cc0ee_XL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39152" cy="4566880"/>
          </a:xfrm>
          <a:prstGeom prst="rect">
            <a:avLst/>
          </a:prstGeom>
        </p:spPr>
      </p:pic>
      <p:pic>
        <p:nvPicPr>
          <p:cNvPr id="5" name="Picture 4" descr="im_11_104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32656"/>
            <a:ext cx="3312368" cy="467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PUSSY-CAT</a:t>
            </a:r>
            <a:endParaRPr lang="ru-RU" sz="4000" b="1" dirty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4000" b="1" dirty="0"/>
              <a:t>Pussy-cat, Pussy-cat, </a:t>
            </a:r>
          </a:p>
          <a:p>
            <a:pPr algn="r">
              <a:buNone/>
            </a:pPr>
            <a:r>
              <a:rPr lang="ru-RU" sz="4000" b="1" dirty="0"/>
              <a:t>Where have you been? </a:t>
            </a:r>
          </a:p>
          <a:p>
            <a:pPr algn="r">
              <a:buNone/>
            </a:pPr>
            <a:r>
              <a:rPr lang="ru-RU" sz="4000" b="1" dirty="0"/>
              <a:t>I’ve been to </a:t>
            </a:r>
            <a:r>
              <a:rPr lang="ru-RU" sz="4000" b="1" dirty="0" smtClean="0"/>
              <a:t>London</a:t>
            </a:r>
            <a:endParaRPr lang="ru-RU" sz="4000" b="1" dirty="0"/>
          </a:p>
          <a:p>
            <a:pPr algn="r">
              <a:buNone/>
            </a:pPr>
            <a:r>
              <a:rPr lang="en-US" sz="4000" b="1" dirty="0"/>
              <a:t>To look at the Queen.                                           </a:t>
            </a:r>
            <a:endParaRPr lang="ru-RU" sz="4000" b="1" dirty="0"/>
          </a:p>
          <a:p>
            <a:pPr algn="ctr">
              <a:buNone/>
            </a:pP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8423920" y="5949280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Фото\Школа\The British Royal Family\Королева Елизавета 2\0420_B2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32656"/>
            <a:ext cx="3204981" cy="4752528"/>
          </a:xfrm>
          <a:prstGeom prst="ellipse">
            <a:avLst/>
          </a:prstGeom>
          <a:noFill/>
        </p:spPr>
      </p:pic>
      <p:pic>
        <p:nvPicPr>
          <p:cNvPr id="8" name="Picture 2" descr="http://img0.liveinternet.ru/images/attach/c/3/75/323/75323494_large_b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3426371" cy="184482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LONDON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D:\Фото\Школа\LONDON\Альбом ЛОНДОН\lcc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067684" cy="2453060"/>
          </a:xfrm>
          <a:prstGeom prst="rect">
            <a:avLst/>
          </a:prstGeom>
          <a:noFill/>
        </p:spPr>
      </p:pic>
      <p:pic>
        <p:nvPicPr>
          <p:cNvPr id="5" name="Picture 2" descr="D:\Фото\Школа\LONDON\Альбом ЛОНДОН\Лондон, Биг-Бэ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08412"/>
            <a:ext cx="3680520" cy="2449846"/>
          </a:xfrm>
          <a:prstGeom prst="rect">
            <a:avLst/>
          </a:prstGeom>
          <a:noFill/>
        </p:spPr>
      </p:pic>
      <p:pic>
        <p:nvPicPr>
          <p:cNvPr id="65538" name="Picture 2" descr="D:\Фото\Школа\LONDON\y_8ad6d7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3051249" cy="2291273"/>
          </a:xfrm>
          <a:prstGeom prst="rect">
            <a:avLst/>
          </a:prstGeom>
          <a:noFill/>
        </p:spPr>
      </p:pic>
      <p:pic>
        <p:nvPicPr>
          <p:cNvPr id="65539" name="Picture 3" descr="D:\Фото\Школа\LONDON\f_178867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21088"/>
            <a:ext cx="3008362" cy="240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Queen Elizabeth II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Фото\Школа\The British Royal Family\Королева Елизавета 2\0420_B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40768"/>
            <a:ext cx="3204981" cy="4752528"/>
          </a:xfrm>
          <a:prstGeom prst="ellipse">
            <a:avLst/>
          </a:prstGeom>
          <a:noFill/>
        </p:spPr>
      </p:pic>
      <p:pic>
        <p:nvPicPr>
          <p:cNvPr id="1031" name="Picture 7" descr="D:\Фото\Школа\LONDON\x_2949d1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1412776"/>
            <a:ext cx="5753100" cy="4314825"/>
          </a:xfrm>
          <a:prstGeom prst="rect">
            <a:avLst/>
          </a:prstGeom>
          <a:noFill/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8460432" y="5877272"/>
            <a:ext cx="68356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sz="4000" b="1" dirty="0" smtClean="0"/>
              <a:t>Pussy-cat, Pussy-cat,</a:t>
            </a:r>
            <a:endParaRPr lang="ru-RU" sz="4000" b="1" dirty="0" smtClean="0"/>
          </a:p>
          <a:p>
            <a:pPr algn="r">
              <a:buNone/>
            </a:pPr>
            <a:r>
              <a:rPr lang="en-US" sz="4000" b="1" dirty="0" smtClean="0"/>
              <a:t>What did you do there?</a:t>
            </a:r>
            <a:endParaRPr lang="ru-RU" sz="4000" b="1" dirty="0" smtClean="0"/>
          </a:p>
          <a:p>
            <a:pPr algn="r">
              <a:buNone/>
            </a:pPr>
            <a:r>
              <a:rPr lang="en-US" sz="4000" b="1" dirty="0" smtClean="0"/>
              <a:t>I frightened a little mouse</a:t>
            </a:r>
            <a:endParaRPr lang="ru-RU" sz="4000" b="1" dirty="0" smtClean="0"/>
          </a:p>
          <a:p>
            <a:pPr algn="r">
              <a:buNone/>
            </a:pPr>
            <a:r>
              <a:rPr lang="en-US" sz="4000" b="1" dirty="0" smtClean="0"/>
              <a:t>Under her chair</a:t>
            </a:r>
            <a:r>
              <a:rPr lang="ru-RU" sz="4000" b="1" dirty="0" smtClean="0"/>
              <a:t>.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3" descr="0_2184c_d6966c5d_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075110" cy="3068961"/>
          </a:xfrm>
          <a:prstGeom prst="rect">
            <a:avLst/>
          </a:prstGeom>
        </p:spPr>
      </p:pic>
      <p:pic>
        <p:nvPicPr>
          <p:cNvPr id="5" name="Picture 2" descr="http://img0.liveinternet.ru/images/attach/c/3/75/323/75323494_large_b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426371" cy="1844824"/>
          </a:xfrm>
          <a:prstGeom prst="ellipse">
            <a:avLst/>
          </a:prstGeom>
          <a:noFill/>
        </p:spPr>
      </p:pic>
      <p:pic>
        <p:nvPicPr>
          <p:cNvPr id="9220" name="Picture 4" descr="http://im0-tub-ru.yandex.net/i?id=313627296-4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2292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53 0.01134 L 0.72118 0.011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 0.03353 L 0.97413 0.033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ГОСТЯХ У КОРОЛЕВЫ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3600" b="1" dirty="0" smtClean="0"/>
              <a:t>-  </a:t>
            </a:r>
            <a:r>
              <a:rPr lang="ru-RU" sz="3600" b="1" dirty="0"/>
              <a:t>Где ты была сегодня, Киска? </a:t>
            </a:r>
          </a:p>
          <a:p>
            <a:pPr algn="r">
              <a:buNone/>
            </a:pPr>
            <a:r>
              <a:rPr lang="ru-RU" sz="3600" b="1" dirty="0" smtClean="0"/>
              <a:t>- </a:t>
            </a:r>
            <a:r>
              <a:rPr lang="ru-RU" sz="3600" b="1" dirty="0"/>
              <a:t>У королевы английской.  </a:t>
            </a:r>
          </a:p>
          <a:p>
            <a:pPr algn="r">
              <a:buNone/>
            </a:pPr>
            <a:r>
              <a:rPr lang="ru-RU" sz="3600" b="1" dirty="0" smtClean="0"/>
              <a:t>- </a:t>
            </a:r>
            <a:r>
              <a:rPr lang="ru-RU" sz="3600" b="1" dirty="0"/>
              <a:t>Что </a:t>
            </a:r>
            <a:r>
              <a:rPr lang="ru-RU" sz="3600" b="1" dirty="0" smtClean="0"/>
              <a:t>ты видала</a:t>
            </a:r>
            <a:r>
              <a:rPr lang="en-US" sz="3600" b="1" dirty="0" smtClean="0"/>
              <a:t> </a:t>
            </a:r>
            <a:r>
              <a:rPr lang="ru-RU" sz="3600" b="1" dirty="0" smtClean="0"/>
              <a:t>при дворе?</a:t>
            </a:r>
          </a:p>
          <a:p>
            <a:pPr algn="r">
              <a:buNone/>
            </a:pPr>
            <a:r>
              <a:rPr lang="en-US" sz="3600" b="1" dirty="0" smtClean="0"/>
              <a:t>– </a:t>
            </a:r>
            <a:r>
              <a:rPr lang="ru-RU" sz="3600" b="1" dirty="0"/>
              <a:t>Видала мышку </a:t>
            </a:r>
            <a:r>
              <a:rPr lang="ru-RU" sz="3600" b="1" dirty="0" smtClean="0"/>
              <a:t>на ковре</a:t>
            </a:r>
            <a:r>
              <a:rPr lang="en-US" sz="3600" b="1" dirty="0" smtClean="0"/>
              <a:t>.</a:t>
            </a:r>
            <a:r>
              <a:rPr lang="en-US" sz="3600" b="1" dirty="0"/>
              <a:t> 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4" name="Picture 3" descr="0_2184c_d6966c5d_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3016"/>
            <a:ext cx="2958543" cy="2952626"/>
          </a:xfrm>
          <a:prstGeom prst="rect">
            <a:avLst/>
          </a:prstGeom>
        </p:spPr>
      </p:pic>
      <p:pic>
        <p:nvPicPr>
          <p:cNvPr id="5" name="Picture 4" descr="http://im0-tub-ru.yandex.net/i?id=313627296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517232"/>
            <a:ext cx="924694" cy="92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53 0.01134 L 0.72118 0.011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         </a:t>
            </a:r>
            <a:r>
              <a:rPr lang="en-US" b="1" dirty="0" smtClean="0">
                <a:solidFill>
                  <a:srgbClr val="FFC000"/>
                </a:solidFill>
              </a:rPr>
              <a:t>HUMPTY</a:t>
            </a:r>
            <a:r>
              <a:rPr lang="ru-RU" b="1" dirty="0" smtClean="0">
                <a:solidFill>
                  <a:srgbClr val="FFC000"/>
                </a:solidFill>
              </a:rPr>
              <a:t>  </a:t>
            </a:r>
            <a:r>
              <a:rPr lang="en-US" b="1" dirty="0" smtClean="0">
                <a:solidFill>
                  <a:srgbClr val="FFC000"/>
                </a:solidFill>
              </a:rPr>
              <a:t>DUMPTY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/>
              <a:t> </a:t>
            </a:r>
            <a:endParaRPr lang="ru-RU" sz="3600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200" b="1" dirty="0"/>
              <a:t>Humpty Dumpty sat on a wall</a:t>
            </a:r>
            <a:r>
              <a:rPr lang="ru-RU" sz="3200" b="1" dirty="0"/>
              <a:t>;                                        </a:t>
            </a:r>
          </a:p>
          <a:p>
            <a:pPr algn="ctr">
              <a:buNone/>
            </a:pPr>
            <a:r>
              <a:rPr lang="en-US" sz="3200" b="1" dirty="0"/>
              <a:t>Humpty Dumpty had a great fall.                                    </a:t>
            </a:r>
            <a:endParaRPr lang="ru-RU" sz="3200" b="1" dirty="0"/>
          </a:p>
          <a:p>
            <a:pPr algn="ctr">
              <a:buNone/>
            </a:pPr>
            <a:r>
              <a:rPr lang="en-US" sz="3200" b="1" dirty="0"/>
              <a:t>All the king’s horses and all the king’s </a:t>
            </a:r>
            <a:r>
              <a:rPr lang="en-US" sz="3200" b="1" dirty="0" smtClean="0"/>
              <a:t>men</a:t>
            </a:r>
            <a:endParaRPr lang="ru-RU" sz="3200" b="1" dirty="0"/>
          </a:p>
          <a:p>
            <a:pPr algn="ctr">
              <a:buNone/>
            </a:pPr>
            <a:r>
              <a:rPr lang="en-US" sz="3200" b="1" dirty="0" smtClean="0"/>
              <a:t>Couldn’t</a:t>
            </a:r>
            <a:r>
              <a:rPr lang="ru-RU" sz="3200" b="1" dirty="0" smtClean="0"/>
              <a:t> </a:t>
            </a:r>
            <a:r>
              <a:rPr lang="en-US" sz="3200" b="1" dirty="0" smtClean="0"/>
              <a:t> </a:t>
            </a:r>
            <a:r>
              <a:rPr lang="en-US" sz="3200" b="1" dirty="0"/>
              <a:t>put  Humpty Dumpty together  again! </a:t>
            </a:r>
            <a:endParaRPr lang="ru-RU" sz="3200" b="1" dirty="0"/>
          </a:p>
        </p:txBody>
      </p:sp>
      <p:pic>
        <p:nvPicPr>
          <p:cNvPr id="4" name="Picture 3" descr="humpty-dumpty-main-illustration-106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Хампти-Дампти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Шалтай-Болтай сидел на стене.</a:t>
            </a:r>
          </a:p>
          <a:p>
            <a:pPr algn="ctr">
              <a:buNone/>
            </a:pPr>
            <a:r>
              <a:rPr lang="ru-RU" sz="3600" b="1" dirty="0" smtClean="0"/>
              <a:t>Шалтай</a:t>
            </a:r>
            <a:r>
              <a:rPr lang="en-US" sz="3600" b="1" dirty="0" smtClean="0"/>
              <a:t>-</a:t>
            </a:r>
            <a:r>
              <a:rPr lang="ru-RU" sz="3600" b="1" dirty="0" smtClean="0"/>
              <a:t>Болтай свалился во сне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Вся королевкая конница</a:t>
            </a:r>
            <a:r>
              <a:rPr lang="en-US" sz="3600" b="1" dirty="0" smtClean="0"/>
              <a:t>,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dirty="0"/>
              <a:t>Не может Шалтая, не может Болтая</a:t>
            </a:r>
          </a:p>
          <a:p>
            <a:pPr algn="ctr">
              <a:buNone/>
            </a:pPr>
            <a:r>
              <a:rPr lang="ru-RU" sz="3600" b="1" dirty="0" smtClean="0"/>
              <a:t>Шалтая-Болтая, Болтая-Шатая                                                                                     </a:t>
            </a:r>
            <a:endParaRPr lang="ru-RU" sz="3600" b="1" dirty="0"/>
          </a:p>
          <a:p>
            <a:pPr algn="ctr">
              <a:buNone/>
            </a:pPr>
            <a:r>
              <a:rPr lang="ru-RU" sz="3600" b="1" dirty="0" smtClean="0"/>
              <a:t>Шалтая-Болтая собрать.                                                                                               </a:t>
            </a:r>
            <a:endParaRPr lang="ru-RU" sz="3600" b="1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Picture 4" descr="humpty-dumpty-main-illustration-106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9712" cy="1979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239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Slide 2</vt:lpstr>
      <vt:lpstr>Slide 3</vt:lpstr>
      <vt:lpstr>LONDON</vt:lpstr>
      <vt:lpstr>The Queen Elizabeth II</vt:lpstr>
      <vt:lpstr>Slide 6</vt:lpstr>
      <vt:lpstr> В ГОСТЯХ У КОРОЛЕВЫ </vt:lpstr>
      <vt:lpstr>          HUMPTY  DUMPTY </vt:lpstr>
      <vt:lpstr>Хампти-Дампти</vt:lpstr>
      <vt:lpstr>Slide 10</vt:lpstr>
      <vt:lpstr>  </vt:lpstr>
      <vt:lpstr>Slide 12</vt:lpstr>
      <vt:lpstr>Барашек</vt:lpstr>
      <vt:lpstr> HICKORY DICKORY DOCK  </vt:lpstr>
      <vt:lpstr>Тик-тик-ток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Goose Rhymes</dc:title>
  <dc:creator>Шайдурова ВФ ГБОУ Школа№106</dc:creator>
  <cp:lastModifiedBy>acer</cp:lastModifiedBy>
  <cp:revision>33</cp:revision>
  <dcterms:created xsi:type="dcterms:W3CDTF">2012-04-18T17:50:21Z</dcterms:created>
  <dcterms:modified xsi:type="dcterms:W3CDTF">2015-04-28T18:47:34Z</dcterms:modified>
</cp:coreProperties>
</file>