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4" r:id="rId5"/>
    <p:sldId id="261" r:id="rId6"/>
    <p:sldId id="256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D322-4EB1-45ED-8F51-2F992A22C004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8BBA-6C82-4C26-A75A-96169AEF6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83671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7276" y="1916832"/>
            <a:ext cx="63256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Подготовка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лексико-грамматическому тесту,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четверть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класс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УМК М.З. Биболетова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50" y="714375"/>
            <a:ext cx="8858250" cy="54117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Выбери нужное слово.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Прочитай предложение.</a:t>
            </a:r>
            <a:endParaRPr lang="ru-RU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401050" cy="5554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 </a:t>
            </a:r>
          </a:p>
          <a:p>
            <a:pPr algn="ctr">
              <a:buNone/>
            </a:pPr>
            <a:r>
              <a:rPr lang="en-US" sz="5400" b="1" dirty="0" smtClean="0"/>
              <a:t>  Ann’s dog … grey.</a:t>
            </a:r>
            <a:endParaRPr lang="en-US" sz="5400" dirty="0" smtClean="0"/>
          </a:p>
          <a:p>
            <a:pPr marL="514350" indent="-514350" algn="ctr">
              <a:buNone/>
            </a:pPr>
            <a:r>
              <a:rPr lang="en-US" sz="5400" b="1" dirty="0" smtClean="0"/>
              <a:t>   - can </a:t>
            </a:r>
          </a:p>
          <a:p>
            <a:pPr marL="514350" indent="-514350" algn="ctr">
              <a:buNone/>
            </a:pPr>
            <a:r>
              <a:rPr lang="en-US" sz="5400" b="1" dirty="0" smtClean="0"/>
              <a:t>- is</a:t>
            </a:r>
            <a:endParaRPr lang="ru-RU" sz="5400" b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2132856"/>
            <a:ext cx="61206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5400" b="1" dirty="0" smtClean="0"/>
              <a:t>Ann’s dog … run.</a:t>
            </a:r>
            <a:endParaRPr lang="en-US" sz="5400" dirty="0" smtClean="0"/>
          </a:p>
          <a:p>
            <a:pPr marL="514350" indent="-514350" algn="ctr"/>
            <a:r>
              <a:rPr lang="en-US" sz="5400" b="1" dirty="0" smtClean="0"/>
              <a:t>   - can </a:t>
            </a:r>
          </a:p>
          <a:p>
            <a:pPr marL="514350" indent="-514350" algn="ctr"/>
            <a:r>
              <a:rPr lang="en-US" sz="5400" b="1" dirty="0" smtClean="0"/>
              <a:t>- is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9358313" cy="57689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 </a:t>
            </a:r>
          </a:p>
          <a:p>
            <a:pPr algn="ctr">
              <a:buNone/>
            </a:pPr>
            <a:r>
              <a:rPr lang="en-US" sz="5400" b="1" dirty="0" smtClean="0"/>
              <a:t>Kate’s dog … swim.</a:t>
            </a:r>
          </a:p>
          <a:p>
            <a:pPr algn="ctr">
              <a:buNone/>
            </a:pPr>
            <a:r>
              <a:rPr lang="en-US" sz="5400" b="1" dirty="0" smtClean="0"/>
              <a:t>- is</a:t>
            </a:r>
          </a:p>
          <a:p>
            <a:pPr marL="514350" indent="-514350" algn="ctr">
              <a:buNone/>
            </a:pPr>
            <a:r>
              <a:rPr lang="en-US" sz="5400" b="1" dirty="0" smtClean="0"/>
              <a:t>    - can</a:t>
            </a:r>
            <a:endParaRPr lang="ru-RU" sz="5400" b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1844824"/>
            <a:ext cx="52199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Kate’s dog … red. 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5400" b="1" dirty="0" smtClean="0"/>
              <a:t>a)Is</a:t>
            </a:r>
          </a:p>
          <a:p>
            <a:pPr marL="514350" indent="-514350" algn="ctr">
              <a:buNone/>
            </a:pPr>
            <a:r>
              <a:rPr lang="en-US" sz="5400" b="1" dirty="0" smtClean="0"/>
              <a:t>    b)can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9144000" cy="54832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 </a:t>
            </a:r>
            <a:endParaRPr lang="ru-RU" sz="5400" b="1" dirty="0" smtClean="0"/>
          </a:p>
          <a:p>
            <a:pPr algn="ctr">
              <a:buNone/>
            </a:pPr>
            <a:r>
              <a:rPr lang="en-US" sz="5400" b="1" dirty="0" smtClean="0"/>
              <a:t> I  … got seven red hens.</a:t>
            </a:r>
            <a:endParaRPr lang="en-US" sz="5400" dirty="0"/>
          </a:p>
          <a:p>
            <a:pPr marL="514350" indent="-514350" algn="ctr">
              <a:buNone/>
            </a:pPr>
            <a:r>
              <a:rPr lang="en-US" sz="5400" b="1" dirty="0" smtClean="0"/>
              <a:t>    - have</a:t>
            </a:r>
          </a:p>
          <a:p>
            <a:pPr marL="914400" lvl="1" indent="-514350" algn="ctr">
              <a:buNone/>
            </a:pPr>
            <a:r>
              <a:rPr lang="en-US" sz="5000" b="1" dirty="0" smtClean="0"/>
              <a:t>- has</a:t>
            </a:r>
            <a:endParaRPr lang="ru-RU" sz="5000" b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686800" cy="5554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 </a:t>
            </a:r>
            <a:r>
              <a:rPr lang="en-US" sz="5400" b="1" dirty="0" smtClean="0"/>
              <a:t>Bob  … got a cat.</a:t>
            </a:r>
            <a:endParaRPr lang="en-US" sz="5400" dirty="0"/>
          </a:p>
          <a:p>
            <a:pPr marL="514350" indent="-514350" algn="ctr">
              <a:buNone/>
            </a:pPr>
            <a:r>
              <a:rPr lang="en-US" sz="5400" b="1" dirty="0" smtClean="0"/>
              <a:t>  - have</a:t>
            </a:r>
            <a:endParaRPr lang="ru-RU" sz="5400" b="1" dirty="0" smtClean="0"/>
          </a:p>
          <a:p>
            <a:pPr marL="514350" indent="-514350" algn="ctr">
              <a:buNone/>
            </a:pPr>
            <a:r>
              <a:rPr lang="en-US" sz="5400" b="1" dirty="0" smtClean="0"/>
              <a:t>- has</a:t>
            </a:r>
            <a:endParaRPr lang="ru-RU" sz="5400" b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56975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Well done!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sz="6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6500" b="1" dirty="0" smtClean="0">
                <a:solidFill>
                  <a:srgbClr val="00B050"/>
                </a:solidFill>
              </a:rPr>
              <a:t>Thank you!</a:t>
            </a:r>
            <a:endParaRPr lang="ru-RU" sz="65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15094320_1200646951_17463928_www_stopme_ru_719_0_20060620_68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428736"/>
            <a:ext cx="4805449" cy="3604088"/>
          </a:xfrm>
          <a:prstGeom prst="rect">
            <a:avLst/>
          </a:prstGeom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114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лекс-грам тесту</dc:title>
  <dc:creator>Шайдурова ВФ ГБОУ Школа№106</dc:creator>
  <cp:lastModifiedBy>acer</cp:lastModifiedBy>
  <cp:revision>5</cp:revision>
  <dcterms:created xsi:type="dcterms:W3CDTF">2015-03-30T18:59:06Z</dcterms:created>
  <dcterms:modified xsi:type="dcterms:W3CDTF">2015-04-28T19:05:34Z</dcterms:modified>
</cp:coreProperties>
</file>