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74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E6EF-20DF-4BE4-80E0-FBB42E6D407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1FA8-B5F9-49F7-86C9-63AE622D2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E6EF-20DF-4BE4-80E0-FBB42E6D407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1FA8-B5F9-49F7-86C9-63AE622D2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E6EF-20DF-4BE4-80E0-FBB42E6D407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1FA8-B5F9-49F7-86C9-63AE622D2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E6EF-20DF-4BE4-80E0-FBB42E6D407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1FA8-B5F9-49F7-86C9-63AE622D2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E6EF-20DF-4BE4-80E0-FBB42E6D407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1FA8-B5F9-49F7-86C9-63AE622D2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E6EF-20DF-4BE4-80E0-FBB42E6D407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1FA8-B5F9-49F7-86C9-63AE622D2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E6EF-20DF-4BE4-80E0-FBB42E6D407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1FA8-B5F9-49F7-86C9-63AE622D2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E6EF-20DF-4BE4-80E0-FBB42E6D407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1FA8-B5F9-49F7-86C9-63AE622D2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E6EF-20DF-4BE4-80E0-FBB42E6D407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1FA8-B5F9-49F7-86C9-63AE622D2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E6EF-20DF-4BE4-80E0-FBB42E6D407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1FA8-B5F9-49F7-86C9-63AE622D2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E6EF-20DF-4BE4-80E0-FBB42E6D407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6E1FA8-B5F9-49F7-86C9-63AE622D25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6FE6EF-20DF-4BE4-80E0-FBB42E6D4075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6E1FA8-B5F9-49F7-86C9-63AE622D25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ndAc>
      <p:stSnd>
        <p:snd r:embed="rId13" name="applaus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83671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509120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8882" y="1916832"/>
            <a:ext cx="626241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Подготовка к контрольной работе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(контроль говорения и чтения)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четверть, урок 50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класс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УМК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М.З. Биболетова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_31b32690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995936" y="908720"/>
            <a:ext cx="3679007" cy="4798764"/>
          </a:xfrm>
        </p:spPr>
      </p:pic>
      <p:sp>
        <p:nvSpPr>
          <p:cNvPr id="5" name="Rectangle 4"/>
          <p:cNvSpPr/>
          <p:nvPr/>
        </p:nvSpPr>
        <p:spPr>
          <a:xfrm>
            <a:off x="1331640" y="2924944"/>
            <a:ext cx="24954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her red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cat</a:t>
            </a:r>
            <a:endParaRPr lang="ru-RU" sz="3600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686800" cy="569753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Well done!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sz="65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6500" b="1" dirty="0" smtClean="0">
                <a:solidFill>
                  <a:srgbClr val="00B050"/>
                </a:solidFill>
              </a:rPr>
              <a:t>Thank you!</a:t>
            </a:r>
            <a:endParaRPr lang="ru-RU" sz="6500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15094320_1200646951_17463928_www_stopme_ru_719_0_20060620_68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1428736"/>
            <a:ext cx="4805449" cy="3604088"/>
          </a:xfrm>
          <a:prstGeom prst="rect">
            <a:avLst/>
          </a:prstGeom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857250"/>
            <a:ext cx="7200900" cy="47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  </a:t>
            </a:r>
            <a:endParaRPr lang="en-US" sz="4800" b="1" dirty="0" smtClean="0">
              <a:solidFill>
                <a:srgbClr val="00B050"/>
              </a:solidFill>
            </a:endParaRPr>
          </a:p>
          <a:p>
            <a:pPr algn="l"/>
            <a:endParaRPr lang="en-US" sz="4800" b="1" dirty="0" smtClean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916832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Содержание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pPr marL="342900" indent="-342900">
              <a:buAutoNum type="arabicPeriod"/>
            </a:pPr>
            <a:r>
              <a:rPr lang="ru-RU" sz="2400" b="1" dirty="0" smtClean="0"/>
              <a:t>Практика в говорении-</a:t>
            </a:r>
          </a:p>
          <a:p>
            <a:pPr marL="342900" indent="-342900"/>
            <a:r>
              <a:rPr lang="ru-RU" sz="2400" b="1" dirty="0" smtClean="0"/>
              <a:t> описание животных</a:t>
            </a:r>
          </a:p>
          <a:p>
            <a:pPr marL="342900" indent="-342900"/>
            <a:endParaRPr lang="ru-RU" sz="2400" b="1" dirty="0" smtClean="0"/>
          </a:p>
          <a:p>
            <a:pPr marL="342900" indent="-342900">
              <a:buAutoNum type="arabicPeriod"/>
            </a:pPr>
            <a:endParaRPr lang="ru-RU" sz="2400" b="1" dirty="0" smtClean="0"/>
          </a:p>
          <a:p>
            <a:pPr marL="342900" indent="-342900"/>
            <a:r>
              <a:rPr lang="ru-RU" sz="2400" b="1" dirty="0" smtClean="0"/>
              <a:t>2.   Практика в чтении.</a:t>
            </a:r>
            <a:endParaRPr lang="ru-RU" sz="2400" b="1" dirty="0"/>
          </a:p>
        </p:txBody>
      </p:sp>
      <p:sp>
        <p:nvSpPr>
          <p:cNvPr id="6" name="Action Button: Forward or Next 5">
            <a:hlinkClick r:id="rId2" action="ppaction://hlinksldjump" highlightClick="1"/>
          </p:cNvPr>
          <p:cNvSpPr/>
          <p:nvPr/>
        </p:nvSpPr>
        <p:spPr>
          <a:xfrm>
            <a:off x="5652120" y="3284984"/>
            <a:ext cx="43204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ction Button: Forward or Next 6">
            <a:hlinkClick r:id="rId3" action="ppaction://hlinksldjump" highlightClick="1"/>
          </p:cNvPr>
          <p:cNvSpPr/>
          <p:nvPr/>
        </p:nvSpPr>
        <p:spPr>
          <a:xfrm>
            <a:off x="5652120" y="4581128"/>
            <a:ext cx="57606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857250"/>
            <a:ext cx="7200900" cy="47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  </a:t>
            </a:r>
            <a:r>
              <a:rPr lang="en-US" sz="4400" b="1" dirty="0" smtClean="0">
                <a:solidFill>
                  <a:srgbClr val="00B050"/>
                </a:solidFill>
              </a:rPr>
              <a:t>Speak </a:t>
            </a:r>
            <a:r>
              <a:rPr lang="en-US" sz="4400" b="1" dirty="0" smtClean="0">
                <a:solidFill>
                  <a:srgbClr val="00B050"/>
                </a:solidFill>
              </a:rPr>
              <a:t>about the </a:t>
            </a:r>
            <a:r>
              <a:rPr lang="en-US" sz="4400" b="1" dirty="0" smtClean="0">
                <a:solidFill>
                  <a:srgbClr val="00B050"/>
                </a:solidFill>
              </a:rPr>
              <a:t>cat!</a:t>
            </a:r>
            <a:endParaRPr lang="en-US" sz="4800" b="1" dirty="0" smtClean="0">
              <a:solidFill>
                <a:srgbClr val="00B050"/>
              </a:solidFill>
            </a:endParaRPr>
          </a:p>
          <a:p>
            <a:pPr algn="l"/>
            <a:endParaRPr lang="en-US" sz="4800" b="1" dirty="0" smtClean="0">
              <a:solidFill>
                <a:srgbClr val="00B050"/>
              </a:solidFill>
            </a:endParaRPr>
          </a:p>
          <a:p>
            <a:pPr algn="l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    </a:t>
            </a:r>
            <a:r>
              <a:rPr lang="en-US" sz="4800" b="1" dirty="0" smtClean="0">
                <a:solidFill>
                  <a:srgbClr val="002060"/>
                </a:solidFill>
              </a:rPr>
              <a:t>I </a:t>
            </a:r>
            <a:r>
              <a:rPr lang="en-US" sz="4800" b="1" dirty="0" smtClean="0">
                <a:solidFill>
                  <a:srgbClr val="002060"/>
                </a:solidFill>
              </a:rPr>
              <a:t>like the cat.</a:t>
            </a:r>
          </a:p>
          <a:p>
            <a:pPr algn="l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    </a:t>
            </a:r>
            <a:r>
              <a:rPr lang="en-US" sz="4800" b="1" dirty="0" smtClean="0">
                <a:solidFill>
                  <a:srgbClr val="002060"/>
                </a:solidFill>
              </a:rPr>
              <a:t>The </a:t>
            </a:r>
            <a:r>
              <a:rPr lang="en-US" sz="4800" b="1" dirty="0" smtClean="0">
                <a:solidFill>
                  <a:srgbClr val="002060"/>
                </a:solidFill>
              </a:rPr>
              <a:t>cat is lazy</a:t>
            </a:r>
            <a:r>
              <a:rPr lang="en-US" sz="4800" b="1" dirty="0" smtClean="0">
                <a:solidFill>
                  <a:srgbClr val="002060"/>
                </a:solidFill>
              </a:rPr>
              <a:t>.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smtClean="0">
                <a:solidFill>
                  <a:srgbClr val="002060"/>
                </a:solidFill>
              </a:rPr>
              <a:t>     </a:t>
            </a:r>
            <a:r>
              <a:rPr lang="en-US" sz="4800" b="1" dirty="0" smtClean="0">
                <a:solidFill>
                  <a:srgbClr val="002060"/>
                </a:solidFill>
              </a:rPr>
              <a:t>It is big and red.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0dc42e8a82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916832"/>
            <a:ext cx="3033720" cy="4049869"/>
          </a:xfrm>
          <a:prstGeom prst="rect">
            <a:avLst/>
          </a:prstGeom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mb_otkritka-lyagushki_i_cherepahi_7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484784"/>
            <a:ext cx="4067944" cy="4067945"/>
          </a:xfrm>
        </p:spPr>
      </p:pic>
      <p:sp>
        <p:nvSpPr>
          <p:cNvPr id="5" name="Rectangle 4"/>
          <p:cNvSpPr/>
          <p:nvPr/>
        </p:nvSpPr>
        <p:spPr>
          <a:xfrm>
            <a:off x="1763688" y="476672"/>
            <a:ext cx="3769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Speak about the </a:t>
            </a:r>
            <a:r>
              <a:rPr lang="en-US" sz="2800" b="1" dirty="0" smtClean="0">
                <a:solidFill>
                  <a:srgbClr val="00B050"/>
                </a:solidFill>
              </a:rPr>
              <a:t>frog!</a:t>
            </a:r>
            <a:endParaRPr lang="ru-RU" sz="2800" dirty="0"/>
          </a:p>
        </p:txBody>
      </p:sp>
      <p:sp>
        <p:nvSpPr>
          <p:cNvPr id="6" name="Rectangle 5"/>
          <p:cNvSpPr/>
          <p:nvPr/>
        </p:nvSpPr>
        <p:spPr>
          <a:xfrm>
            <a:off x="755576" y="285293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The frog is big .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It is green.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I don’t like </a:t>
            </a:r>
            <a:r>
              <a:rPr lang="en-US" sz="3600" b="1" dirty="0" smtClean="0">
                <a:solidFill>
                  <a:srgbClr val="002060"/>
                </a:solidFill>
              </a:rPr>
              <a:t>the </a:t>
            </a:r>
            <a:r>
              <a:rPr lang="en-US" sz="3600" b="1" dirty="0" smtClean="0">
                <a:solidFill>
                  <a:srgbClr val="002060"/>
                </a:solidFill>
              </a:rPr>
              <a:t>frog.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It is not nice.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    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     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екабрь 2008 019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 l="11694" t="8670" r="7036"/>
          <a:stretch>
            <a:fillRect/>
          </a:stretch>
        </p:blipFill>
        <p:spPr>
          <a:xfrm>
            <a:off x="4811074" y="1916832"/>
            <a:ext cx="4101534" cy="3456384"/>
          </a:xfrm>
        </p:spPr>
      </p:pic>
      <p:sp>
        <p:nvSpPr>
          <p:cNvPr id="5" name="Rectangle 4"/>
          <p:cNvSpPr/>
          <p:nvPr/>
        </p:nvSpPr>
        <p:spPr>
          <a:xfrm>
            <a:off x="1619672" y="620688"/>
            <a:ext cx="47897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Speak about the </a:t>
            </a:r>
            <a:r>
              <a:rPr lang="en-US" sz="3600" b="1" dirty="0" smtClean="0">
                <a:solidFill>
                  <a:srgbClr val="00B050"/>
                </a:solidFill>
              </a:rPr>
              <a:t>lion!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564904"/>
            <a:ext cx="46085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lion is big.</a:t>
            </a:r>
          </a:p>
          <a:p>
            <a:r>
              <a:rPr lang="en-US" sz="3200" b="1" dirty="0" smtClean="0"/>
              <a:t>It is red.</a:t>
            </a:r>
          </a:p>
          <a:p>
            <a:r>
              <a:rPr lang="en-US" sz="3200" b="1" dirty="0" smtClean="0"/>
              <a:t>The lion is brave </a:t>
            </a:r>
          </a:p>
          <a:p>
            <a:r>
              <a:rPr lang="en-US" sz="3200" b="1" dirty="0" smtClean="0"/>
              <a:t>and strong.</a:t>
            </a:r>
          </a:p>
          <a:p>
            <a:r>
              <a:rPr lang="en-US" sz="3200" b="1" dirty="0" smtClean="0"/>
              <a:t>I like the lion.</a:t>
            </a:r>
            <a:endParaRPr lang="ru-RU" sz="3200" b="1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02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628800"/>
            <a:ext cx="3707904" cy="3707905"/>
          </a:xfrm>
        </p:spPr>
      </p:pic>
      <p:sp>
        <p:nvSpPr>
          <p:cNvPr id="5" name="Rectangle 4"/>
          <p:cNvSpPr/>
          <p:nvPr/>
        </p:nvSpPr>
        <p:spPr>
          <a:xfrm>
            <a:off x="1619672" y="692696"/>
            <a:ext cx="4593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Speak about the </a:t>
            </a:r>
            <a:r>
              <a:rPr lang="en-US" sz="3200" b="1" dirty="0" smtClean="0">
                <a:solidFill>
                  <a:srgbClr val="00B050"/>
                </a:solidFill>
              </a:rPr>
              <a:t>horse!</a:t>
            </a:r>
            <a:endParaRPr lang="ru-RU" sz="3200" dirty="0"/>
          </a:p>
        </p:txBody>
      </p:sp>
      <p:sp>
        <p:nvSpPr>
          <p:cNvPr id="6" name="Rectangle 5"/>
          <p:cNvSpPr/>
          <p:nvPr/>
        </p:nvSpPr>
        <p:spPr>
          <a:xfrm>
            <a:off x="1187624" y="256490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/>
              <a:t>The horse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/>
              <a:t>is </a:t>
            </a:r>
            <a:r>
              <a:rPr lang="en-US" sz="3200" b="1" dirty="0" smtClean="0"/>
              <a:t>big.</a:t>
            </a:r>
          </a:p>
          <a:p>
            <a:r>
              <a:rPr lang="en-US" sz="3200" b="1" dirty="0" smtClean="0"/>
              <a:t>It is </a:t>
            </a:r>
            <a:r>
              <a:rPr lang="en-US" sz="3200" b="1" dirty="0" smtClean="0"/>
              <a:t>brown.</a:t>
            </a:r>
            <a:endParaRPr lang="en-US" sz="3200" b="1" dirty="0" smtClean="0"/>
          </a:p>
          <a:p>
            <a:r>
              <a:rPr lang="en-US" sz="3200" b="1" dirty="0" smtClean="0"/>
              <a:t>The horse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/>
              <a:t>is strong.</a:t>
            </a:r>
          </a:p>
          <a:p>
            <a:r>
              <a:rPr lang="en-US" sz="3200" b="1" dirty="0" smtClean="0"/>
              <a:t>It can run fast.</a:t>
            </a:r>
            <a:endParaRPr lang="en-US" sz="3200" b="1" dirty="0" smtClean="0"/>
          </a:p>
          <a:p>
            <a:r>
              <a:rPr lang="en-US" sz="3200" b="1" dirty="0" smtClean="0"/>
              <a:t>I like the horse</a:t>
            </a:r>
            <a:r>
              <a:rPr lang="en-US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-285750" y="571500"/>
            <a:ext cx="9429750" cy="55546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</a:t>
            </a:r>
            <a:r>
              <a:rPr lang="en-US" sz="2000" dirty="0" smtClean="0"/>
              <a:t>                      </a:t>
            </a:r>
            <a:r>
              <a:rPr lang="ru-RU" sz="4400" b="1" dirty="0" smtClean="0">
                <a:solidFill>
                  <a:srgbClr val="00B050"/>
                </a:solidFill>
              </a:rPr>
              <a:t>Отгадай </a:t>
            </a:r>
            <a:r>
              <a:rPr lang="ru-RU" sz="4400" b="1" dirty="0" smtClean="0">
                <a:solidFill>
                  <a:srgbClr val="00B050"/>
                </a:solidFill>
              </a:rPr>
              <a:t>загадку!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Ann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has got a pet.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It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isn’t big.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But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is merry and funny.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rgbClr val="00B050"/>
              </a:solidFill>
            </a:endParaRPr>
          </a:p>
          <a:p>
            <a:pPr>
              <a:buNone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642938"/>
            <a:ext cx="8686800" cy="55546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sz="6000" b="1" dirty="0" smtClean="0"/>
              <a:t>It isn’t black.</a:t>
            </a:r>
            <a:endParaRPr lang="en-US" sz="4800" b="1" dirty="0" smtClean="0"/>
          </a:p>
          <a:p>
            <a:pPr>
              <a:buNone/>
            </a:pPr>
            <a:r>
              <a:rPr lang="en-US" sz="5400" b="1" dirty="0" smtClean="0"/>
              <a:t>      It </a:t>
            </a:r>
            <a:r>
              <a:rPr lang="en-US" sz="5400" b="1" dirty="0" smtClean="0"/>
              <a:t>is red.</a:t>
            </a:r>
          </a:p>
          <a:p>
            <a:pPr>
              <a:buNone/>
            </a:pPr>
            <a:r>
              <a:rPr lang="en-US" sz="4800" dirty="0" smtClean="0"/>
              <a:t>      It </a:t>
            </a:r>
            <a:r>
              <a:rPr lang="en-US" sz="4800" dirty="0" smtClean="0"/>
              <a:t>can run, jump and play.</a:t>
            </a:r>
            <a:endParaRPr lang="ru-RU" sz="4800" dirty="0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"/>
            <a:ext cx="8686800" cy="5983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</a:t>
            </a: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                         </a:t>
            </a:r>
            <a:r>
              <a:rPr lang="en-US" sz="6000" b="1" dirty="0" smtClean="0"/>
              <a:t>It </a:t>
            </a:r>
            <a:r>
              <a:rPr lang="en-US" sz="6000" b="1" dirty="0" smtClean="0"/>
              <a:t>can’t swim.</a:t>
            </a:r>
            <a:endParaRPr lang="en-US" sz="4800" b="1" dirty="0" smtClean="0"/>
          </a:p>
          <a:p>
            <a:pPr>
              <a:buNone/>
            </a:pPr>
            <a:r>
              <a:rPr lang="en-US" sz="5400" b="1" dirty="0" smtClean="0"/>
              <a:t>          Ann </a:t>
            </a:r>
            <a:r>
              <a:rPr lang="en-US" sz="5400" b="1" dirty="0" smtClean="0"/>
              <a:t>likes her…</a:t>
            </a:r>
            <a:endParaRPr lang="en-US" sz="5400" b="1" dirty="0"/>
          </a:p>
          <a:p>
            <a:pPr marL="514350" indent="-514350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           a)  Black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dog</a:t>
            </a:r>
          </a:p>
          <a:p>
            <a:pPr marL="514350" indent="-514350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           b)  Red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hen</a:t>
            </a:r>
          </a:p>
          <a:p>
            <a:pPr marL="514350" indent="-514350">
              <a:buNone/>
            </a:pP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           c)   Red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cat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240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Поток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  УРОК 50</dc:title>
  <dc:creator>Your User Name</dc:creator>
  <cp:lastModifiedBy>acer</cp:lastModifiedBy>
  <cp:revision>7</cp:revision>
  <dcterms:created xsi:type="dcterms:W3CDTF">2009-03-11T07:27:53Z</dcterms:created>
  <dcterms:modified xsi:type="dcterms:W3CDTF">2015-03-30T19:27:28Z</dcterms:modified>
</cp:coreProperties>
</file>