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BF2B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0cc1dJStA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-due.de/IERC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25" y="1008950"/>
            <a:ext cx="9144000" cy="140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endParaRPr sz="6000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555526"/>
            <a:ext cx="4761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Презентация по английскому языку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9783" y="1491630"/>
            <a:ext cx="507318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Saint Patrick’s </a:t>
            </a:r>
            <a:r>
              <a:rPr lang="en" sz="2400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Day</a:t>
            </a:r>
            <a:endParaRPr lang="ru-RU" sz="2400" b="1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(Материал </a:t>
            </a:r>
            <a:r>
              <a:rPr lang="ru-RU" sz="2000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для урока по страноведнению</a:t>
            </a:r>
          </a:p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или внеклассного </a:t>
            </a:r>
            <a:r>
              <a:rPr lang="ru-RU" sz="2000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мероприятия)</a:t>
            </a:r>
            <a:endParaRPr lang="en" sz="2000" b="1" dirty="0" smtClean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2931790"/>
            <a:ext cx="30748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Шайдурова Валентина Федоровна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учитель английского языка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ГБОУ «Школа №106»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Санкт-Петербург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429994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25" y="1008950"/>
            <a:ext cx="9144000" cy="140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6500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Saint Patrick’s Day</a:t>
            </a:r>
          </a:p>
          <a:p>
            <a:pPr algn="ctr" rtl="0">
              <a:spcBef>
                <a:spcPts val="0"/>
              </a:spcBef>
              <a:buNone/>
            </a:pPr>
            <a:endParaRPr sz="6000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ctr">
              <a:spcBef>
                <a:spcPts val="0"/>
              </a:spcBef>
              <a:buNone/>
            </a:pPr>
            <a:r>
              <a:rPr lang="en" sz="6500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March 17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Celebrating the Life of St. Patrick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541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Died March 17, 461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Taken as a slave to Ireland, then returned to teach the Irish about Christianity</a:t>
            </a:r>
          </a:p>
          <a:p>
            <a:pPr lvl="0">
              <a:spcBef>
                <a:spcPts val="0"/>
              </a:spcBef>
              <a:buNone/>
            </a:pPr>
            <a:endParaRPr b="1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998799" y="919350"/>
            <a:ext cx="2848750" cy="400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Celebrating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40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Festivals all over the world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Parades</a:t>
            </a:r>
          </a:p>
          <a:p>
            <a:pPr marL="457200" lvl="0" indent="-4191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Irish heritage: food, music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0150" y="1353975"/>
            <a:ext cx="4497024" cy="33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Irish Heritage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914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Eating Irish Food 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250" y="447863"/>
            <a:ext cx="5284748" cy="398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400" y="2411600"/>
            <a:ext cx="2875575" cy="230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175" y="64650"/>
            <a:ext cx="7490450" cy="499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Symbols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Clovers, which St. Patrick used to teach about the Holy Trinity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Green, the color of Ireland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Leprechauns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425" y="2193400"/>
            <a:ext cx="3647964" cy="27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Интернет-ссылки</a:t>
            </a:r>
            <a:endParaRPr lang="en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Irish Music and Dance:</a:t>
            </a:r>
          </a:p>
          <a:p>
            <a:pPr rtl="0">
              <a:spcBef>
                <a:spcPts val="0"/>
              </a:spcBef>
              <a:buNone/>
            </a:pPr>
            <a:r>
              <a:rPr lang="en" b="1" u="sng" dirty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http://www.youtube.com/watch?v=70cc1dJStA4</a:t>
            </a:r>
          </a:p>
          <a:p>
            <a:pPr rtl="0">
              <a:spcBef>
                <a:spcPts val="0"/>
              </a:spcBef>
              <a:buNone/>
            </a:pPr>
            <a:endParaRPr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>
              <a:spcBef>
                <a:spcPts val="0"/>
              </a:spcBef>
              <a:buNone/>
            </a:pPr>
            <a:r>
              <a:rPr lang="en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Irish Accents: </a:t>
            </a:r>
            <a:r>
              <a:rPr lang="en" b="1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https://</a:t>
            </a:r>
            <a:r>
              <a:rPr lang="en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www.uni-due.de/IERC/index.html</a:t>
            </a:r>
            <a:r>
              <a:rPr lang="ru-RU" b="1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lang="en" b="1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118</Words>
  <Application>Microsoft Office PowerPoint</Application>
  <PresentationFormat>On-screen Show (16:9)</PresentationFormat>
  <Paragraphs>31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simple-light</vt:lpstr>
      <vt:lpstr>Slide 1</vt:lpstr>
      <vt:lpstr>Slide 2</vt:lpstr>
      <vt:lpstr>Celebrating the Life of St. Patrick</vt:lpstr>
      <vt:lpstr>Celebrating</vt:lpstr>
      <vt:lpstr>Irish Heritage</vt:lpstr>
      <vt:lpstr>Slide 6</vt:lpstr>
      <vt:lpstr>Symbols</vt:lpstr>
      <vt:lpstr>Интернет-ссылки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Patrick's Day_ Материал для урока страноведения</dc:title>
  <dc:creator>Шайдурова ВФ ГБОУ Школа№106</dc:creator>
  <cp:lastModifiedBy>acer</cp:lastModifiedBy>
  <cp:revision>3</cp:revision>
  <dcterms:modified xsi:type="dcterms:W3CDTF">2015-04-28T19:32:29Z</dcterms:modified>
</cp:coreProperties>
</file>