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4135-C463-4B7E-A2A5-35CC6A0AC8CC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9DDBE-2CBF-4D31-A7BD-9858175E5C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4135-C463-4B7E-A2A5-35CC6A0AC8CC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9DDBE-2CBF-4D31-A7BD-9858175E5C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4135-C463-4B7E-A2A5-35CC6A0AC8CC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9DDBE-2CBF-4D31-A7BD-9858175E5C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4135-C463-4B7E-A2A5-35CC6A0AC8CC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9DDBE-2CBF-4D31-A7BD-9858175E5C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4135-C463-4B7E-A2A5-35CC6A0AC8CC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9DDBE-2CBF-4D31-A7BD-9858175E5C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4135-C463-4B7E-A2A5-35CC6A0AC8CC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9DDBE-2CBF-4D31-A7BD-9858175E5C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4135-C463-4B7E-A2A5-35CC6A0AC8CC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9DDBE-2CBF-4D31-A7BD-9858175E5C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4135-C463-4B7E-A2A5-35CC6A0AC8CC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9DDBE-2CBF-4D31-A7BD-9858175E5C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4135-C463-4B7E-A2A5-35CC6A0AC8CC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9DDBE-2CBF-4D31-A7BD-9858175E5C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4135-C463-4B7E-A2A5-35CC6A0AC8CC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9DDBE-2CBF-4D31-A7BD-9858175E5C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4135-C463-4B7E-A2A5-35CC6A0AC8CC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9DDBE-2CBF-4D31-A7BD-9858175E5C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34135-C463-4B7E-A2A5-35CC6A0AC8CC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9DDBE-2CBF-4D31-A7BD-9858175E5C4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39752" y="476672"/>
            <a:ext cx="47412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Презентация по английскому языку</a:t>
            </a: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24466" y="4653136"/>
            <a:ext cx="461953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Шайдурова Валентина Федоровна</a:t>
            </a:r>
          </a:p>
          <a:p>
            <a:pPr algn="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Учитель английского языка</a:t>
            </a:r>
          </a:p>
          <a:p>
            <a:pPr algn="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ГБОУ «Школа №106»</a:t>
            </a: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03848" y="5949280"/>
            <a:ext cx="2317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Санкт-Петербург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2015</a:t>
            </a: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47664" y="1556792"/>
            <a:ext cx="5690980" cy="29238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ru-RU" sz="24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Английский для путешественников.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Отели</a:t>
            </a:r>
          </a:p>
          <a:p>
            <a:pPr algn="ctr"/>
            <a:endParaRPr lang="ru-RU" sz="24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 материалам  учебного пособия 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для взрослых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/>
              <a:t>«С английским - заграницу!»,</a:t>
            </a:r>
          </a:p>
          <a:p>
            <a:pPr algn="ctr"/>
            <a:r>
              <a:rPr lang="ru-RU" sz="2400" dirty="0" smtClean="0"/>
              <a:t>Автор Наталья Черниховская. </a:t>
            </a:r>
            <a:endParaRPr lang="ru-RU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F:\Диск D копия\Фоны . Обои\фон Клава\0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779912" y="2132856"/>
            <a:ext cx="317490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 smtClean="0">
                <a:solidFill>
                  <a:srgbClr val="002060"/>
                </a:solidFill>
              </a:rPr>
              <a:t>Hotels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5122" name="Picture 2" descr="&amp;Tcy;&amp;ocy;&amp;vcy;&amp;acy;&amp;rcy;&amp;ycy; &amp;icy; &amp;ucy;&amp;scy;&amp;lcy;&amp;ucy;&amp;gcy;&amp;icy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102091" cy="46531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F:\Диск D копия\Фоны . Обои\фон Клава\0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644008" y="1052736"/>
            <a:ext cx="4491935" cy="43396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</a:rPr>
              <a:t>Вы слышите</a:t>
            </a:r>
          </a:p>
          <a:p>
            <a:endParaRPr lang="ru-RU" b="1" dirty="0"/>
          </a:p>
          <a:p>
            <a:endParaRPr lang="ru-RU" b="1" dirty="0" smtClean="0"/>
          </a:p>
          <a:p>
            <a:pPr marL="342900" indent="-342900">
              <a:buAutoNum type="arabicPeriod"/>
            </a:pPr>
            <a:r>
              <a:rPr lang="en-US" b="1" dirty="0" smtClean="0"/>
              <a:t>Hello, ma’am. </a:t>
            </a:r>
            <a:r>
              <a:rPr lang="en-US" b="1" dirty="0"/>
              <a:t>Y</a:t>
            </a:r>
            <a:r>
              <a:rPr lang="en-US" b="1" dirty="0" smtClean="0"/>
              <a:t>our passport and</a:t>
            </a:r>
          </a:p>
          <a:p>
            <a:pPr marL="342900" indent="-342900"/>
            <a:r>
              <a:rPr lang="en-US" b="1" dirty="0"/>
              <a:t>c</a:t>
            </a:r>
            <a:r>
              <a:rPr lang="en-US" b="1" dirty="0" smtClean="0"/>
              <a:t>onfirmation letter/ a voucher, please.</a:t>
            </a:r>
          </a:p>
          <a:p>
            <a:pPr marL="342900" indent="-342900"/>
            <a:endParaRPr lang="en-US" b="1" dirty="0"/>
          </a:p>
          <a:p>
            <a:pPr marL="342900" indent="-342900"/>
            <a:r>
              <a:rPr lang="en-US" b="1" dirty="0" smtClean="0"/>
              <a:t>2. You booked a room with a city view.</a:t>
            </a:r>
          </a:p>
          <a:p>
            <a:pPr marL="342900" indent="-342900"/>
            <a:r>
              <a:rPr lang="en-US" b="1" dirty="0" smtClean="0"/>
              <a:t>You can get a room with a sea view for</a:t>
            </a:r>
          </a:p>
          <a:p>
            <a:pPr marL="342900" indent="-342900"/>
            <a:r>
              <a:rPr lang="en-US" b="1" dirty="0"/>
              <a:t>a</a:t>
            </a:r>
            <a:r>
              <a:rPr lang="en-US" b="1" dirty="0" smtClean="0"/>
              <a:t>n additional $30 per day.</a:t>
            </a:r>
          </a:p>
          <a:p>
            <a:pPr marL="342900" indent="-342900"/>
            <a:endParaRPr lang="en-US" b="1" dirty="0"/>
          </a:p>
          <a:p>
            <a:pPr marL="342900" indent="-342900"/>
            <a:r>
              <a:rPr lang="en-US" b="1" dirty="0" smtClean="0"/>
              <a:t>3. Your room number is 816 on the 8-th floor.</a:t>
            </a:r>
          </a:p>
          <a:p>
            <a:pPr marL="342900" indent="-342900"/>
            <a:r>
              <a:rPr lang="en-US" b="1" dirty="0" smtClean="0"/>
              <a:t>Take the elevator!</a:t>
            </a:r>
          </a:p>
          <a:p>
            <a:pPr marL="342900" indent="-342900"/>
            <a:endParaRPr lang="en-US" b="1" dirty="0"/>
          </a:p>
          <a:p>
            <a:pPr marL="342900" indent="-342900"/>
            <a:r>
              <a:rPr lang="en-US" b="1" dirty="0" smtClean="0"/>
              <a:t>4 Have a nice stay!</a:t>
            </a:r>
            <a:endParaRPr lang="ru-RU" b="1" dirty="0" smtClean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196752"/>
            <a:ext cx="4716016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</a:rPr>
              <a:t>Вы говорите</a:t>
            </a:r>
          </a:p>
          <a:p>
            <a:endParaRPr lang="ru-RU" b="1" dirty="0"/>
          </a:p>
          <a:p>
            <a:endParaRPr lang="ru-RU" b="1" dirty="0" smtClean="0"/>
          </a:p>
          <a:p>
            <a:r>
              <a:rPr lang="en-US" b="1" dirty="0" smtClean="0"/>
              <a:t>1</a:t>
            </a:r>
            <a:r>
              <a:rPr lang="ru-RU" b="1" dirty="0" smtClean="0"/>
              <a:t>. </a:t>
            </a:r>
            <a:r>
              <a:rPr lang="en-US" b="1" dirty="0" smtClean="0"/>
              <a:t>Hello, I’d like to check in, please.</a:t>
            </a:r>
          </a:p>
          <a:p>
            <a:endParaRPr lang="en-US" b="1" dirty="0"/>
          </a:p>
          <a:p>
            <a:pPr marL="342900" indent="-342900"/>
            <a:r>
              <a:rPr lang="en-US" b="1" dirty="0" smtClean="0"/>
              <a:t>2. I’d like to get a room with a sea view, please.</a:t>
            </a:r>
          </a:p>
          <a:p>
            <a:pPr marL="342900" indent="-342900"/>
            <a:r>
              <a:rPr lang="en-US" b="1" dirty="0"/>
              <a:t> </a:t>
            </a:r>
            <a:r>
              <a:rPr lang="en-US" b="1" dirty="0" smtClean="0"/>
              <a:t>                                                    a lake view                                                                       </a:t>
            </a:r>
          </a:p>
          <a:p>
            <a:pPr marL="342900" indent="-342900"/>
            <a:r>
              <a:rPr lang="en-US" b="1" dirty="0" smtClean="0"/>
              <a:t>                                                     a city view</a:t>
            </a:r>
          </a:p>
          <a:p>
            <a:pPr marL="342900" indent="-342900"/>
            <a:endParaRPr lang="en-US" b="1" dirty="0"/>
          </a:p>
          <a:p>
            <a:pPr marL="342900" indent="-342900"/>
            <a:r>
              <a:rPr lang="en-US" b="1" dirty="0" smtClean="0"/>
              <a:t>3. OK. Not a problem.</a:t>
            </a:r>
          </a:p>
          <a:p>
            <a:pPr marL="342900" indent="-342900"/>
            <a:endParaRPr lang="en-US" b="1" dirty="0"/>
          </a:p>
          <a:p>
            <a:pPr marL="342900" indent="-342900"/>
            <a:r>
              <a:rPr lang="en-US" b="1" dirty="0" smtClean="0"/>
              <a:t>4. Thank you.</a:t>
            </a:r>
          </a:p>
          <a:p>
            <a:pPr marL="342900" indent="-342900"/>
            <a:r>
              <a:rPr lang="en-US" dirty="0"/>
              <a:t> </a:t>
            </a:r>
            <a:r>
              <a:rPr lang="en-US" dirty="0" smtClean="0"/>
              <a:t>                 </a:t>
            </a:r>
          </a:p>
          <a:p>
            <a:pPr marL="342900" indent="-342900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F:\Диск D копия\Фоны . Обои\фон Клава\0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39552" y="1340768"/>
            <a:ext cx="3950953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Вы говорите</a:t>
            </a:r>
          </a:p>
          <a:p>
            <a:endParaRPr lang="ru-RU" b="1" dirty="0">
              <a:solidFill>
                <a:srgbClr val="7030A0"/>
              </a:solidFill>
            </a:endParaRPr>
          </a:p>
          <a:p>
            <a:pPr marL="342900" indent="-342900">
              <a:buAutoNum type="arabicPeriod"/>
            </a:pPr>
            <a:r>
              <a:rPr lang="en-US" b="1" dirty="0" smtClean="0"/>
              <a:t>I’d like to change rooms, please.</a:t>
            </a:r>
          </a:p>
          <a:p>
            <a:pPr marL="342900" indent="-342900"/>
            <a:endParaRPr lang="en-US" b="1" dirty="0" smtClean="0"/>
          </a:p>
          <a:p>
            <a:pPr marL="342900" indent="-342900"/>
            <a:r>
              <a:rPr lang="en-US" b="1" dirty="0" smtClean="0"/>
              <a:t>2. There is too much noise coming from</a:t>
            </a:r>
          </a:p>
          <a:p>
            <a:pPr marL="342900" indent="-342900"/>
            <a:r>
              <a:rPr lang="en-US" b="1" dirty="0" smtClean="0"/>
              <a:t>the construction site near the hotel./</a:t>
            </a:r>
          </a:p>
          <a:p>
            <a:pPr marL="342900" indent="-342900">
              <a:buFontTx/>
              <a:buChar char="-"/>
            </a:pPr>
            <a:r>
              <a:rPr lang="en-US" b="1" dirty="0" smtClean="0"/>
              <a:t>The air conditioner is not working.</a:t>
            </a:r>
          </a:p>
          <a:p>
            <a:pPr marL="342900" indent="-342900">
              <a:buFontTx/>
              <a:buChar char="-"/>
            </a:pPr>
            <a:endParaRPr lang="en-US" b="1" dirty="0" smtClean="0"/>
          </a:p>
          <a:p>
            <a:pPr marL="342900" indent="-342900">
              <a:buFontTx/>
              <a:buChar char="-"/>
            </a:pPr>
            <a:endParaRPr lang="en-US" b="1" dirty="0" smtClean="0"/>
          </a:p>
          <a:p>
            <a:pPr marL="342900" indent="-342900">
              <a:buFontTx/>
              <a:buChar char="-"/>
            </a:pPr>
            <a:r>
              <a:rPr lang="en-US" b="1" dirty="0" smtClean="0"/>
              <a:t>3. The tenth floor sounds good.</a:t>
            </a:r>
          </a:p>
          <a:p>
            <a:pPr marL="342900" indent="-342900">
              <a:buFontTx/>
              <a:buChar char="-"/>
            </a:pPr>
            <a:endParaRPr lang="en-US" b="1" dirty="0" smtClean="0"/>
          </a:p>
          <a:p>
            <a:pPr marL="342900" indent="-342900">
              <a:buFontTx/>
              <a:buChar char="-"/>
            </a:pPr>
            <a:r>
              <a:rPr lang="en-US" b="1" dirty="0" smtClean="0"/>
              <a:t>Thank you.</a:t>
            </a:r>
          </a:p>
          <a:p>
            <a:pPr marL="342900" indent="-342900"/>
            <a:endParaRPr lang="ru-RU" b="1" dirty="0" smtClean="0">
              <a:solidFill>
                <a:srgbClr val="7030A0"/>
              </a:solidFill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44008" y="1268760"/>
            <a:ext cx="4034438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Вы слышите</a:t>
            </a:r>
            <a:endParaRPr lang="en-US" b="1" dirty="0" smtClean="0">
              <a:solidFill>
                <a:srgbClr val="7030A0"/>
              </a:solidFill>
            </a:endParaRPr>
          </a:p>
          <a:p>
            <a:endParaRPr lang="en-US" b="1" dirty="0">
              <a:solidFill>
                <a:srgbClr val="7030A0"/>
              </a:solidFill>
            </a:endParaRPr>
          </a:p>
          <a:p>
            <a:pPr marL="342900" indent="-342900">
              <a:buAutoNum type="arabicPeriod"/>
            </a:pPr>
            <a:r>
              <a:rPr lang="en-US" b="1" dirty="0" smtClean="0"/>
              <a:t>What seems to be the trouble?</a:t>
            </a:r>
          </a:p>
          <a:p>
            <a:pPr marL="342900" indent="-342900">
              <a:buAutoNum type="arabicPeriod"/>
            </a:pPr>
            <a:endParaRPr lang="en-US" b="1" dirty="0" smtClean="0"/>
          </a:p>
          <a:p>
            <a:pPr marL="342900" indent="-342900"/>
            <a:endParaRPr lang="en-US" b="1" dirty="0" smtClean="0"/>
          </a:p>
          <a:p>
            <a:pPr marL="342900" indent="-342900"/>
            <a:r>
              <a:rPr lang="en-US" b="1" dirty="0" smtClean="0"/>
              <a:t>2. Ok. Let me see what I can do for you.</a:t>
            </a:r>
          </a:p>
          <a:p>
            <a:pPr marL="342900" indent="-342900"/>
            <a:r>
              <a:rPr lang="en-US" b="1" dirty="0" smtClean="0"/>
              <a:t>We have two rooms available.</a:t>
            </a:r>
          </a:p>
          <a:p>
            <a:pPr marL="342900" indent="-342900"/>
            <a:r>
              <a:rPr lang="en-US" b="1" dirty="0" smtClean="0"/>
              <a:t>One is on the second floor, </a:t>
            </a:r>
          </a:p>
          <a:p>
            <a:pPr marL="342900" indent="-342900"/>
            <a:r>
              <a:rPr lang="en-US" b="1" dirty="0" smtClean="0"/>
              <a:t>the other is on the tenth.</a:t>
            </a:r>
          </a:p>
          <a:p>
            <a:pPr marL="342900" indent="-342900"/>
            <a:r>
              <a:rPr lang="en-US" b="1" dirty="0" smtClean="0"/>
              <a:t> Where would you like to move?/</a:t>
            </a:r>
          </a:p>
          <a:p>
            <a:pPr marL="342900" indent="-342900"/>
            <a:endParaRPr lang="en-US" b="1" dirty="0" smtClean="0"/>
          </a:p>
          <a:p>
            <a:pPr marL="342900" indent="-342900">
              <a:buFontTx/>
              <a:buChar char="-"/>
            </a:pPr>
            <a:r>
              <a:rPr lang="en-US" b="1" dirty="0" smtClean="0"/>
              <a:t>At the moment we have no available</a:t>
            </a:r>
          </a:p>
          <a:p>
            <a:pPr marL="342900" indent="-342900"/>
            <a:r>
              <a:rPr lang="en-US" b="1" dirty="0" smtClean="0"/>
              <a:t>rooms . The hotel is fully booked.</a:t>
            </a:r>
          </a:p>
          <a:p>
            <a:pPr marL="342900" indent="-342900"/>
            <a:r>
              <a:rPr lang="en-US" b="1" dirty="0" smtClean="0"/>
              <a:t>Tomorrow afternoon we can move you </a:t>
            </a:r>
          </a:p>
          <a:p>
            <a:pPr marL="342900" indent="-342900"/>
            <a:r>
              <a:rPr lang="en-US" b="1" dirty="0" smtClean="0"/>
              <a:t>into a quiet room.</a:t>
            </a:r>
          </a:p>
          <a:p>
            <a:pPr marL="342900" indent="-342900"/>
            <a:endParaRPr lang="en-US" b="1" dirty="0" smtClean="0">
              <a:solidFill>
                <a:srgbClr val="7030A0"/>
              </a:solidFill>
            </a:endParaRPr>
          </a:p>
          <a:p>
            <a:pPr marL="342900" indent="-342900"/>
            <a:endParaRPr lang="ru-RU" b="1" dirty="0" smtClean="0">
              <a:solidFill>
                <a:srgbClr val="7030A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F:\Диск D копия\Фоны . Обои\фон Клава\0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79512" y="1124744"/>
            <a:ext cx="4011867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Вы говорите</a:t>
            </a:r>
            <a:endParaRPr lang="en-US" b="1" dirty="0" smtClean="0">
              <a:solidFill>
                <a:srgbClr val="7030A0"/>
              </a:solidFill>
            </a:endParaRPr>
          </a:p>
          <a:p>
            <a:endParaRPr lang="en-US" b="1" dirty="0" smtClean="0">
              <a:solidFill>
                <a:srgbClr val="7030A0"/>
              </a:solidFill>
            </a:endParaRPr>
          </a:p>
          <a:p>
            <a:endParaRPr lang="en-US" b="1" dirty="0" smtClean="0">
              <a:solidFill>
                <a:srgbClr val="7030A0"/>
              </a:solidFill>
            </a:endParaRPr>
          </a:p>
          <a:p>
            <a:pPr marL="342900" indent="-342900">
              <a:buAutoNum type="arabicPeriod"/>
            </a:pPr>
            <a:r>
              <a:rPr lang="en-US" b="1" dirty="0" smtClean="0"/>
              <a:t>Hello!  I have a problem in my room.</a:t>
            </a:r>
          </a:p>
          <a:p>
            <a:pPr marL="342900" indent="-342900"/>
            <a:r>
              <a:rPr lang="en-US" b="1" dirty="0" smtClean="0"/>
              <a:t>The kettle / the television in my room </a:t>
            </a:r>
          </a:p>
          <a:p>
            <a:pPr marL="342900" indent="-342900"/>
            <a:r>
              <a:rPr lang="en-US" b="1" dirty="0" smtClean="0"/>
              <a:t>isn’t working.</a:t>
            </a:r>
          </a:p>
          <a:p>
            <a:pPr marL="342900" indent="-342900"/>
            <a:r>
              <a:rPr lang="en-US" b="1" dirty="0" smtClean="0"/>
              <a:t>Can you get me another one?</a:t>
            </a:r>
          </a:p>
          <a:p>
            <a:pPr marL="342900" indent="-342900"/>
            <a:endParaRPr lang="en-US" b="1" dirty="0" smtClean="0"/>
          </a:p>
          <a:p>
            <a:pPr marL="342900" indent="-342900"/>
            <a:r>
              <a:rPr lang="en-US" b="1" dirty="0" smtClean="0"/>
              <a:t>2. Hello!  I have a problem in my room.</a:t>
            </a:r>
          </a:p>
          <a:p>
            <a:pPr marL="342900" indent="-342900"/>
            <a:r>
              <a:rPr lang="en-US" b="1" dirty="0" smtClean="0"/>
              <a:t>The faucet in my bathroom is leaking.</a:t>
            </a:r>
          </a:p>
          <a:p>
            <a:pPr marL="342900" indent="-342900"/>
            <a:endParaRPr lang="en-US" b="1" dirty="0" smtClean="0">
              <a:solidFill>
                <a:srgbClr val="7030A0"/>
              </a:solidFill>
            </a:endParaRPr>
          </a:p>
          <a:p>
            <a:pPr marL="342900" indent="-342900"/>
            <a:endParaRPr lang="en-US" b="1" dirty="0" smtClean="0">
              <a:solidFill>
                <a:srgbClr val="7030A0"/>
              </a:solidFill>
            </a:endParaRPr>
          </a:p>
          <a:p>
            <a:pPr marL="342900" indent="-342900"/>
            <a:endParaRPr lang="ru-RU" b="1" dirty="0" smtClean="0">
              <a:solidFill>
                <a:srgbClr val="7030A0"/>
              </a:solidFill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860032" y="1268760"/>
            <a:ext cx="3914726" cy="20313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Вы слышите</a:t>
            </a:r>
            <a:endParaRPr lang="en-US" b="1" dirty="0" smtClean="0">
              <a:solidFill>
                <a:srgbClr val="7030A0"/>
              </a:solidFill>
            </a:endParaRPr>
          </a:p>
          <a:p>
            <a:endParaRPr lang="en-US" b="1" dirty="0" smtClean="0">
              <a:solidFill>
                <a:srgbClr val="7030A0"/>
              </a:solidFill>
            </a:endParaRPr>
          </a:p>
          <a:p>
            <a:pPr marL="342900" indent="-342900">
              <a:buAutoNum type="arabicPeriod"/>
            </a:pPr>
            <a:r>
              <a:rPr lang="en-US" b="1" dirty="0" smtClean="0"/>
              <a:t>Certainly, ma’am.</a:t>
            </a:r>
          </a:p>
          <a:p>
            <a:pPr marL="342900" indent="-342900">
              <a:buAutoNum type="arabicPeriod"/>
            </a:pPr>
            <a:endParaRPr lang="en-US" b="1" dirty="0" smtClean="0"/>
          </a:p>
          <a:p>
            <a:pPr marL="342900" indent="-342900">
              <a:buFontTx/>
              <a:buChar char="-"/>
            </a:pPr>
            <a:r>
              <a:rPr lang="en-US" b="1" dirty="0" smtClean="0"/>
              <a:t>We’ll give another room.</a:t>
            </a:r>
          </a:p>
          <a:p>
            <a:pPr marL="342900" indent="-342900">
              <a:buFontTx/>
              <a:buChar char="-"/>
            </a:pPr>
            <a:r>
              <a:rPr lang="en-US" b="1" dirty="0" smtClean="0"/>
              <a:t>I will send maintenance to repair it.</a:t>
            </a:r>
          </a:p>
          <a:p>
            <a:pPr marL="342900" indent="-342900">
              <a:buFontTx/>
              <a:buChar char="-"/>
            </a:pPr>
            <a:r>
              <a:rPr lang="en-US" b="1" dirty="0" smtClean="0"/>
              <a:t>Sorry for the inconvenience.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F:\Диск D копия\Фоны . Обои\фон Клава\0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043608" y="2420888"/>
            <a:ext cx="6070957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 smtClean="0">
                <a:solidFill>
                  <a:srgbClr val="C00000"/>
                </a:solidFill>
              </a:rPr>
              <a:t>Have a nice trip!</a:t>
            </a:r>
          </a:p>
          <a:p>
            <a:r>
              <a:rPr lang="en-US" sz="6600" b="1" dirty="0" smtClean="0">
                <a:solidFill>
                  <a:srgbClr val="C00000"/>
                </a:solidFill>
              </a:rPr>
              <a:t>Have a nice stay!</a:t>
            </a:r>
            <a:endParaRPr lang="ru-RU" sz="6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364</Words>
  <Application>Microsoft Office PowerPoint</Application>
  <PresentationFormat>On-screen Show (4:3)</PresentationFormat>
  <Paragraphs>91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Отели.</dc:title>
  <dc:creator>Шайдурова ВФ ГБОУ Школа№106</dc:creator>
  <cp:lastModifiedBy>acer</cp:lastModifiedBy>
  <cp:revision>19</cp:revision>
  <dcterms:created xsi:type="dcterms:W3CDTF">2015-04-01T17:31:29Z</dcterms:created>
  <dcterms:modified xsi:type="dcterms:W3CDTF">2015-04-28T19:44:12Z</dcterms:modified>
</cp:coreProperties>
</file>