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9" r:id="rId10"/>
    <p:sldId id="263" r:id="rId11"/>
    <p:sldId id="264" r:id="rId12"/>
    <p:sldId id="270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75FB4-A7F0-4316-A5EF-BC5B8C152B2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B250F8-CE82-467C-BF4D-43715F6805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83671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1776" y="1916832"/>
            <a:ext cx="43166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Подготовка к конкурсу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английскому языку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ОЛИМПУС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класс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О каких странах написано</a:t>
            </a:r>
            <a:r>
              <a:rPr lang="en-US" sz="4400" b="1" dirty="0" smtClean="0"/>
              <a:t> </a:t>
            </a:r>
            <a:r>
              <a:rPr lang="ru-RU" sz="4400" b="1" dirty="0" smtClean="0"/>
              <a:t> в предложениях. Заполни таблицу.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А) </a:t>
            </a:r>
            <a:r>
              <a:rPr lang="en-US" b="1" dirty="0" smtClean="0"/>
              <a:t>They are Scottish.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Б)  </a:t>
            </a:r>
            <a:r>
              <a:rPr lang="en-US" b="1" dirty="0" smtClean="0"/>
              <a:t>We sang Irish songs.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В)</a:t>
            </a:r>
            <a:r>
              <a:rPr lang="en-US" b="1" dirty="0" smtClean="0"/>
              <a:t>  I am English.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Г)</a:t>
            </a:r>
            <a:r>
              <a:rPr lang="en-US" b="1" dirty="0" smtClean="0"/>
              <a:t>   We often go to England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1680" y="4077072"/>
          <a:ext cx="5691208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802"/>
                <a:gridCol w="1422802"/>
                <a:gridCol w="1422802"/>
                <a:gridCol w="1422802"/>
              </a:tblGrid>
              <a:tr h="785818">
                <a:tc>
                  <a:txBody>
                    <a:bodyPr/>
                    <a:lstStyle/>
                    <a:p>
                      <a:r>
                        <a:rPr lang="en-US" dirty="0" smtClean="0"/>
                        <a:t>England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Scotland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Ireland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ru-RU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В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А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Б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Г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Строчки письма перепутаны.</a:t>
            </a:r>
            <a:br>
              <a:rPr lang="ru-RU" sz="3200" b="1" dirty="0" smtClean="0"/>
            </a:br>
            <a:r>
              <a:rPr lang="ru-RU" sz="3200" b="1" dirty="0" smtClean="0"/>
              <a:t> Запиши последовательность букв в нужной очередности через запятую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А)</a:t>
            </a:r>
            <a:r>
              <a:rPr lang="en-US" b="1" dirty="0" smtClean="0"/>
              <a:t> When can I come?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Б)</a:t>
            </a:r>
            <a:r>
              <a:rPr lang="en-US" b="1" dirty="0" smtClean="0"/>
              <a:t> Good wishes! Your aunt Barbara.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В)</a:t>
            </a:r>
            <a:r>
              <a:rPr lang="en-US" b="1" dirty="0" smtClean="0"/>
              <a:t>Hello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Г)</a:t>
            </a:r>
            <a:r>
              <a:rPr lang="en-US" b="1" dirty="0" smtClean="0"/>
              <a:t> I wait your reply.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Д)</a:t>
            </a:r>
            <a:r>
              <a:rPr lang="en-US" b="1" dirty="0" smtClean="0"/>
              <a:t> I’m going to come to visit you.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Ответ:      В, Д, А, Б,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556792"/>
            <a:ext cx="80747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Критерии оценки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За каждое прав</a:t>
            </a:r>
            <a:r>
              <a:rPr lang="ru-RU" sz="2400" b="1" dirty="0" smtClean="0"/>
              <a:t>ильно </a:t>
            </a:r>
            <a:r>
              <a:rPr lang="ru-RU" sz="2400" b="1" dirty="0" smtClean="0"/>
              <a:t>выполненное </a:t>
            </a:r>
            <a:r>
              <a:rPr lang="ru-RU" sz="2400" b="1" dirty="0" smtClean="0"/>
              <a:t>задание – 1 балл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«5»    - 11-10 баллов</a:t>
            </a:r>
          </a:p>
          <a:p>
            <a:r>
              <a:rPr lang="ru-RU" sz="2400" b="1" dirty="0" smtClean="0"/>
              <a:t>«4»    -  9-7 баллов</a:t>
            </a:r>
          </a:p>
          <a:p>
            <a:r>
              <a:rPr lang="ru-RU" sz="2400" b="1" dirty="0" smtClean="0"/>
              <a:t>«3»     - 6- 4 баллов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Good Job! Thank you!</a:t>
            </a:r>
            <a:endParaRPr lang="ru-RU" b="1" dirty="0"/>
          </a:p>
        </p:txBody>
      </p:sp>
      <p:pic>
        <p:nvPicPr>
          <p:cNvPr id="4" name="Содержимое 3" descr="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7520" y="2964021"/>
            <a:ext cx="3108960" cy="23317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Найди строку, в которой указаны только весенние месяцы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1</a:t>
            </a:r>
            <a:r>
              <a:rPr lang="en-US" dirty="0" smtClean="0"/>
              <a:t>.January, April, June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2</a:t>
            </a:r>
            <a:r>
              <a:rPr lang="en-US" dirty="0" smtClean="0"/>
              <a:t>.August, September, October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3</a:t>
            </a:r>
            <a:r>
              <a:rPr lang="en-US" dirty="0" smtClean="0"/>
              <a:t>.March, April, May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4.</a:t>
            </a:r>
            <a:r>
              <a:rPr lang="en-US" dirty="0" smtClean="0"/>
              <a:t>December, February, November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/>
              <a:t> Что можно купить в магазине «Фрукты-овощи»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 ответе запиши последовательность букв в алфавитном порядке</a:t>
            </a:r>
          </a:p>
          <a:p>
            <a:pPr marL="457200" indent="-457200">
              <a:buAutoNum type="alphaUcParenR"/>
            </a:pPr>
            <a:endParaRPr lang="en-US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А)</a:t>
            </a:r>
            <a:r>
              <a:rPr lang="en-US" sz="2400" b="1" dirty="0" smtClean="0"/>
              <a:t>Apple     </a:t>
            </a:r>
            <a:r>
              <a:rPr lang="ru-RU" sz="2400" b="1" dirty="0" smtClean="0"/>
              <a:t>         </a:t>
            </a:r>
            <a:r>
              <a:rPr lang="en-US" sz="2400" b="1" dirty="0" smtClean="0"/>
              <a:t> </a:t>
            </a:r>
            <a:r>
              <a:rPr lang="ru-RU" sz="2400" b="1" dirty="0" smtClean="0"/>
              <a:t>  Б)   </a:t>
            </a:r>
            <a:r>
              <a:rPr lang="en-US" sz="2400" b="1" dirty="0" smtClean="0"/>
              <a:t>Milk</a:t>
            </a:r>
            <a:r>
              <a:rPr lang="ru-RU" sz="2400" b="1" dirty="0" smtClean="0"/>
              <a:t>                         В)</a:t>
            </a:r>
            <a:r>
              <a:rPr lang="en-US" sz="2400" b="1" dirty="0" smtClean="0"/>
              <a:t> Grapefruit</a:t>
            </a:r>
            <a:endParaRPr lang="ru-RU" sz="2400" b="1" dirty="0" smtClean="0"/>
          </a:p>
          <a:p>
            <a:pPr marL="457200" indent="-457200">
              <a:buAutoNum type="alphaUcParenR"/>
            </a:pPr>
            <a:endParaRPr lang="ru-RU" sz="2400" b="1" dirty="0"/>
          </a:p>
          <a:p>
            <a:pPr marL="457200" indent="-457200">
              <a:buNone/>
            </a:pPr>
            <a:r>
              <a:rPr lang="ru-RU" sz="2400" b="1" dirty="0" smtClean="0"/>
              <a:t>Г) </a:t>
            </a:r>
            <a:r>
              <a:rPr lang="en-US" sz="2400" b="1" dirty="0" smtClean="0"/>
              <a:t>Potato</a:t>
            </a:r>
            <a:r>
              <a:rPr lang="ru-RU" sz="2400" b="1" dirty="0" smtClean="0"/>
              <a:t>                Д)   </a:t>
            </a:r>
            <a:r>
              <a:rPr lang="en-US" sz="2400" b="1" dirty="0" smtClean="0"/>
              <a:t>Chips</a:t>
            </a:r>
            <a:r>
              <a:rPr lang="ru-RU" sz="2400" b="1" dirty="0" smtClean="0"/>
              <a:t>                       Е)</a:t>
            </a:r>
            <a:r>
              <a:rPr lang="en-US" sz="2400" b="1" dirty="0" smtClean="0"/>
              <a:t> Macaroni</a:t>
            </a:r>
            <a:endParaRPr lang="ru-RU" sz="2400" b="1" dirty="0" smtClean="0"/>
          </a:p>
          <a:p>
            <a:pPr marL="457200" indent="-457200">
              <a:buNone/>
            </a:pPr>
            <a:endParaRPr lang="ru-RU" sz="2400" b="1" dirty="0"/>
          </a:p>
          <a:p>
            <a:pPr marL="457200" indent="-457200">
              <a:buNone/>
            </a:pPr>
            <a:r>
              <a:rPr lang="ru-RU" sz="2400" b="1" dirty="0" smtClean="0"/>
              <a:t>Ж)</a:t>
            </a:r>
            <a:r>
              <a:rPr lang="en-US" sz="2400" b="1" dirty="0" smtClean="0"/>
              <a:t> Sweets</a:t>
            </a:r>
            <a:endParaRPr lang="ru-RU" sz="2800" b="1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653136"/>
            <a:ext cx="18350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А, В, Г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Кого нельзя увидеть в зоопарке?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                              A)  Monkey</a:t>
            </a:r>
          </a:p>
          <a:p>
            <a:pPr marL="514350" indent="-514350">
              <a:buNone/>
            </a:pPr>
            <a:r>
              <a:rPr lang="en-US" b="1" dirty="0" smtClean="0"/>
              <a:t>                              </a:t>
            </a:r>
            <a:r>
              <a:rPr lang="ru-RU" b="1" dirty="0" smtClean="0"/>
              <a:t>Б)</a:t>
            </a:r>
            <a:r>
              <a:rPr lang="en-US" b="1" dirty="0" smtClean="0"/>
              <a:t>  Hedgehog</a:t>
            </a:r>
            <a:endParaRPr lang="ru-RU" b="1" dirty="0" smtClean="0"/>
          </a:p>
          <a:p>
            <a:pPr marL="514350" indent="-514350">
              <a:buNone/>
            </a:pPr>
            <a:r>
              <a:rPr lang="en-US" b="1" dirty="0" smtClean="0"/>
              <a:t>                              </a:t>
            </a:r>
            <a:r>
              <a:rPr lang="ru-RU" b="1" dirty="0" smtClean="0"/>
              <a:t>В)</a:t>
            </a:r>
            <a:r>
              <a:rPr lang="en-US" b="1" dirty="0" smtClean="0"/>
              <a:t>  Soldier</a:t>
            </a:r>
            <a:endParaRPr lang="ru-RU" b="1" dirty="0" smtClean="0"/>
          </a:p>
          <a:p>
            <a:pPr marL="514350" indent="-514350">
              <a:buNone/>
            </a:pPr>
            <a:r>
              <a:rPr lang="en-US" b="1" dirty="0" smtClean="0"/>
              <a:t>                              </a:t>
            </a:r>
            <a:r>
              <a:rPr lang="ru-RU" b="1" dirty="0" smtClean="0"/>
              <a:t>Г)</a:t>
            </a:r>
            <a:r>
              <a:rPr lang="en-US" b="1" dirty="0" smtClean="0"/>
              <a:t>  Parrot</a:t>
            </a:r>
            <a:endParaRPr lang="ru-RU" b="1" dirty="0" smtClean="0"/>
          </a:p>
          <a:p>
            <a:pPr marL="514350" indent="-514350">
              <a:buNone/>
            </a:pPr>
            <a:r>
              <a:rPr lang="en-US" b="1" dirty="0" smtClean="0"/>
              <a:t>                              </a:t>
            </a:r>
            <a:r>
              <a:rPr lang="ru-RU" b="1" dirty="0" smtClean="0"/>
              <a:t>Д)</a:t>
            </a:r>
            <a:r>
              <a:rPr lang="en-US" b="1" dirty="0" smtClean="0"/>
              <a:t> Rhino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Найди слово, в котором не повторяется ни одна буква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А)</a:t>
            </a:r>
            <a:r>
              <a:rPr lang="en-US" sz="2800" b="1" dirty="0" smtClean="0"/>
              <a:t> Soon             </a:t>
            </a:r>
            <a:endParaRPr lang="ru-RU" sz="2800" b="1" dirty="0" smtClean="0"/>
          </a:p>
          <a:p>
            <a:pPr algn="ctr">
              <a:buNone/>
            </a:pPr>
            <a:r>
              <a:rPr lang="en-US" sz="2800" b="1" dirty="0" smtClean="0"/>
              <a:t> </a:t>
            </a:r>
            <a:r>
              <a:rPr lang="ru-RU" sz="2800" b="1" dirty="0" smtClean="0"/>
              <a:t>Б) </a:t>
            </a:r>
            <a:r>
              <a:rPr lang="en-US" sz="2800" b="1" dirty="0"/>
              <a:t>Y</a:t>
            </a:r>
            <a:r>
              <a:rPr lang="en-US" sz="2800" b="1" dirty="0" smtClean="0"/>
              <a:t>esterday</a:t>
            </a:r>
            <a:r>
              <a:rPr lang="ru-RU" sz="2800" b="1" dirty="0" smtClean="0"/>
              <a:t>   </a:t>
            </a:r>
          </a:p>
          <a:p>
            <a:pPr algn="ctr">
              <a:buNone/>
            </a:pPr>
            <a:r>
              <a:rPr lang="ru-RU" sz="2800" b="1" dirty="0" smtClean="0"/>
              <a:t>   В)</a:t>
            </a:r>
            <a:r>
              <a:rPr lang="en-US" sz="2800" b="1" dirty="0" smtClean="0"/>
              <a:t> Monsters</a:t>
            </a: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 Г) </a:t>
            </a:r>
            <a:r>
              <a:rPr lang="en-US" sz="2800" b="1" dirty="0" smtClean="0"/>
              <a:t>Loch</a:t>
            </a:r>
            <a:r>
              <a:rPr lang="ru-RU" sz="2800" b="1" dirty="0" smtClean="0"/>
              <a:t> </a:t>
            </a:r>
            <a:r>
              <a:rPr lang="en-US" sz="2800" b="1" dirty="0" smtClean="0"/>
              <a:t>Ness</a:t>
            </a:r>
            <a:r>
              <a:rPr lang="ru-RU" sz="2800" b="1" dirty="0" smtClean="0"/>
              <a:t>       </a:t>
            </a:r>
          </a:p>
          <a:p>
            <a:pPr algn="ctr">
              <a:buNone/>
            </a:pPr>
            <a:r>
              <a:rPr lang="ru-RU" sz="2800" b="1" dirty="0" smtClean="0"/>
              <a:t>Д) </a:t>
            </a:r>
            <a:r>
              <a:rPr lang="en-US" sz="2800" b="1" dirty="0" smtClean="0"/>
              <a:t>Parents</a:t>
            </a:r>
            <a:r>
              <a:rPr lang="ru-RU" sz="2800" b="1" dirty="0" smtClean="0"/>
              <a:t>     </a:t>
            </a:r>
          </a:p>
          <a:p>
            <a:pPr algn="ctr">
              <a:buNone/>
            </a:pPr>
            <a:r>
              <a:rPr lang="ru-RU" sz="2800" b="1" dirty="0" smtClean="0"/>
              <a:t>   Е)</a:t>
            </a:r>
            <a:r>
              <a:rPr lang="en-US" sz="2800" b="1" dirty="0" smtClean="0"/>
              <a:t>  Grass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Подпиши картинки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A) sunny  </a:t>
            </a:r>
            <a:r>
              <a:rPr lang="ru-RU" sz="4000" b="1" dirty="0" smtClean="0"/>
              <a:t>Б) </a:t>
            </a:r>
            <a:r>
              <a:rPr lang="en-US" sz="4000" b="1" dirty="0" smtClean="0"/>
              <a:t>snowy  </a:t>
            </a:r>
            <a:r>
              <a:rPr lang="ru-RU" sz="4000" b="1" dirty="0" smtClean="0"/>
              <a:t>В)</a:t>
            </a:r>
            <a:r>
              <a:rPr lang="en-US" sz="4000" b="1" dirty="0" smtClean="0"/>
              <a:t>rainy  </a:t>
            </a:r>
            <a:r>
              <a:rPr lang="ru-RU" sz="4000" b="1" dirty="0" smtClean="0"/>
              <a:t>Г</a:t>
            </a:r>
            <a:r>
              <a:rPr lang="en-US" sz="4000" b="1" dirty="0" smtClean="0"/>
              <a:t>)</a:t>
            </a:r>
            <a:r>
              <a:rPr lang="ru-RU" sz="4000" b="1" dirty="0" smtClean="0"/>
              <a:t> </a:t>
            </a:r>
            <a:r>
              <a:rPr lang="en-US" sz="4000" b="1" dirty="0" smtClean="0"/>
              <a:t>warm</a:t>
            </a:r>
            <a:endParaRPr lang="ru-RU" sz="4000" b="1" dirty="0"/>
          </a:p>
        </p:txBody>
      </p:sp>
      <p:pic>
        <p:nvPicPr>
          <p:cNvPr id="5" name="Рисунок 4" descr="x_8dcab3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14620"/>
            <a:ext cx="2024861" cy="1548817"/>
          </a:xfrm>
          <a:prstGeom prst="rect">
            <a:avLst/>
          </a:prstGeom>
        </p:spPr>
      </p:pic>
      <p:pic>
        <p:nvPicPr>
          <p:cNvPr id="6" name="Рисунок 5" descr="dozhdlivyiy-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786322"/>
            <a:ext cx="1894306" cy="1461772"/>
          </a:xfrm>
          <a:prstGeom prst="rect">
            <a:avLst/>
          </a:prstGeom>
        </p:spPr>
      </p:pic>
      <p:pic>
        <p:nvPicPr>
          <p:cNvPr id="7" name="Рисунок 6" descr="x_1049839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2786058"/>
            <a:ext cx="1947855" cy="1528615"/>
          </a:xfrm>
          <a:prstGeom prst="rect">
            <a:avLst/>
          </a:prstGeom>
        </p:spPr>
      </p:pic>
      <p:pic>
        <p:nvPicPr>
          <p:cNvPr id="8" name="Рисунок 7" descr="x_fd535a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12" y="2857496"/>
            <a:ext cx="2127071" cy="141922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Заполни таблицу  в алфавитном порядке по фамилии писателя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А) </a:t>
            </a:r>
            <a:r>
              <a:rPr lang="en-US" b="1" dirty="0" smtClean="0"/>
              <a:t>“Alice in Wonderland”. </a:t>
            </a:r>
            <a:r>
              <a:rPr lang="en-US" b="1" dirty="0" err="1" smtClean="0"/>
              <a:t>L.Carrol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Б) </a:t>
            </a:r>
            <a:r>
              <a:rPr lang="en-US" b="1" dirty="0" smtClean="0"/>
              <a:t>“Tom Sawyer”. </a:t>
            </a:r>
            <a:r>
              <a:rPr lang="en-US" b="1" dirty="0" err="1" smtClean="0"/>
              <a:t>M.Twain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В) </a:t>
            </a:r>
            <a:r>
              <a:rPr lang="en-US" b="1" dirty="0" smtClean="0"/>
              <a:t>“ Robinson Crusoe”. </a:t>
            </a:r>
            <a:r>
              <a:rPr lang="en-US" b="1" dirty="0" err="1" smtClean="0"/>
              <a:t>D.Defo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Г) </a:t>
            </a:r>
            <a:r>
              <a:rPr lang="en-US" b="1" dirty="0" smtClean="0"/>
              <a:t>“ Gulliver’s Travels”. Jonathan Swift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Соедини страну с национальностью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en-US" sz="3600" b="1" dirty="0" smtClean="0"/>
              <a:t>1)England                     a) Scottish</a:t>
            </a:r>
          </a:p>
          <a:p>
            <a:pPr>
              <a:buNone/>
            </a:pPr>
            <a:r>
              <a:rPr lang="en-US" sz="3600" b="1" dirty="0" smtClean="0"/>
              <a:t>      2) Scotland                   b)English</a:t>
            </a:r>
          </a:p>
          <a:p>
            <a:pPr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3) Ireland                      c) </a:t>
            </a:r>
            <a:r>
              <a:rPr lang="en-US" sz="3600" b="1" dirty="0"/>
              <a:t>I</a:t>
            </a:r>
            <a:r>
              <a:rPr lang="en-US" sz="3600" b="1" dirty="0" smtClean="0"/>
              <a:t>rish </a:t>
            </a:r>
          </a:p>
          <a:p>
            <a:pPr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4) Wells                         d) Welsh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Соедини страну с национальностью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en-US" sz="3600" b="1" dirty="0" smtClean="0"/>
              <a:t>1)England                     a) English</a:t>
            </a:r>
          </a:p>
          <a:p>
            <a:pPr>
              <a:buNone/>
            </a:pPr>
            <a:r>
              <a:rPr lang="en-US" sz="3600" b="1" dirty="0" smtClean="0"/>
              <a:t>      2) Scotland                   b) Scottish</a:t>
            </a:r>
          </a:p>
          <a:p>
            <a:pPr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3) Ireland                      c) </a:t>
            </a:r>
            <a:r>
              <a:rPr lang="en-US" sz="3600" b="1" dirty="0"/>
              <a:t>I</a:t>
            </a:r>
            <a:r>
              <a:rPr lang="en-US" sz="3600" b="1" dirty="0" smtClean="0"/>
              <a:t>rish </a:t>
            </a:r>
          </a:p>
          <a:p>
            <a:pPr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4) Wells                         d) Welsh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384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Найди строку, в которой указаны только весенние месяцы</vt:lpstr>
      <vt:lpstr>     Что можно купить в магазине «Фрукты-овощи»</vt:lpstr>
      <vt:lpstr>Кого нельзя увидеть в зоопарке?</vt:lpstr>
      <vt:lpstr>Найди слово, в котором не повторяется ни одна буква</vt:lpstr>
      <vt:lpstr>Подпиши картинки A) sunny  Б) snowy  В)rainy  Г) warm</vt:lpstr>
      <vt:lpstr>Заполни таблицу  в алфавитном порядке по фамилии писателя</vt:lpstr>
      <vt:lpstr>Соедини страну с национальностью</vt:lpstr>
      <vt:lpstr>Соедини страну с национальностью</vt:lpstr>
      <vt:lpstr>О каких странах написано  в предложениях. Заполни таблицу.</vt:lpstr>
      <vt:lpstr>Строчки письма перепутаны.  Запиши последовательность букв в нужной очередности через запятую</vt:lpstr>
      <vt:lpstr>Slide 12</vt:lpstr>
      <vt:lpstr>Good Job!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конкурсу по английскому языку Олимпус 3 класс</dc:title>
  <dc:creator>Шайдурова ВФ ГБОУ Школа№106</dc:creator>
  <cp:lastModifiedBy>acer</cp:lastModifiedBy>
  <cp:revision>15</cp:revision>
  <dcterms:created xsi:type="dcterms:W3CDTF">2011-02-07T19:13:32Z</dcterms:created>
  <dcterms:modified xsi:type="dcterms:W3CDTF">2015-04-29T04:20:30Z</dcterms:modified>
</cp:coreProperties>
</file>