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0" r:id="rId6"/>
    <p:sldId id="262" r:id="rId7"/>
    <p:sldId id="265" r:id="rId8"/>
    <p:sldId id="271" r:id="rId9"/>
    <p:sldId id="272" r:id="rId10"/>
    <p:sldId id="273" r:id="rId11"/>
    <p:sldId id="261" r:id="rId12"/>
    <p:sldId id="263" r:id="rId13"/>
    <p:sldId id="274" r:id="rId14"/>
    <p:sldId id="25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800000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F52B8D-4E11-4CFB-B826-D2489D95ACA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1634EA-4A80-477E-A9A1-6A5C0E371BB7}">
      <dgm:prSet phldrT="[Текст]" custT="1"/>
      <dgm:spPr>
        <a:xfrm rot="16200000">
          <a:off x="1057197" y="971673"/>
          <a:ext cx="2057537" cy="1257373"/>
        </a:xfrm>
        <a:prstGeom prst="round2SameRect">
          <a:avLst>
            <a:gd name="adj1" fmla="val 16670"/>
            <a:gd name="adj2" fmla="val 0"/>
          </a:avLst>
        </a:prstGeom>
        <a:solidFill>
          <a:srgbClr val="4F81BD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Разовые работы: </a:t>
          </a:r>
        </a:p>
        <a:p>
          <a:r>
            <a:rPr lang="ru-RU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Выбор места </a:t>
          </a:r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огорода.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ru-RU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Проращивание </a:t>
          </a:r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семян. 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ru-RU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Посадка семян в </a:t>
          </a:r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почву.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ru-RU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- Пересадка рассады.</a:t>
          </a:r>
        </a:p>
      </dgm:t>
    </dgm:pt>
    <dgm:pt modelId="{16EF8AAD-DE94-4120-94E4-7124DB4CFB29}" type="parTrans" cxnId="{165ACBCD-B769-4C5F-A362-BD56F524B0BB}">
      <dgm:prSet/>
      <dgm:spPr/>
      <dgm:t>
        <a:bodyPr/>
        <a:lstStyle/>
        <a:p>
          <a:endParaRPr lang="ru-RU"/>
        </a:p>
      </dgm:t>
    </dgm:pt>
    <dgm:pt modelId="{986096A9-7FF7-4F01-B337-E836F90FDEFC}" type="sibTrans" cxnId="{165ACBCD-B769-4C5F-A362-BD56F524B0BB}">
      <dgm:prSet/>
      <dgm:spPr/>
      <dgm:t>
        <a:bodyPr/>
        <a:lstStyle/>
        <a:p>
          <a:endParaRPr lang="ru-RU"/>
        </a:p>
      </dgm:t>
    </dgm:pt>
    <dgm:pt modelId="{5F592E9B-0D64-4729-A3AF-9D15B488B123}">
      <dgm:prSet phldrT="[Текст]" custT="1"/>
      <dgm:spPr>
        <a:xfrm rot="5400000">
          <a:off x="2371665" y="971673"/>
          <a:ext cx="2057537" cy="1257373"/>
        </a:xfrm>
        <a:prstGeom prst="round2SameRect">
          <a:avLst>
            <a:gd name="adj1" fmla="val 16670"/>
            <a:gd name="adj2" fmla="val 0"/>
          </a:avLst>
        </a:prstGeom>
        <a:solidFill>
          <a:srgbClr val="4F81BD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Регулярные работы: </a:t>
          </a:r>
        </a:p>
        <a:p>
          <a:r>
            <a:rPr lang="ru-RU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Полив </a:t>
          </a:r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рассады. 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ru-RU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Ведение </a:t>
          </a:r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дневника.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ru-RU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- Фотографирование </a:t>
          </a:r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результатов наблюдений</a:t>
          </a:r>
          <a:r>
            <a:rPr lang="ru-RU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8995D36B-F4EF-4A20-8EB9-A90F58B2EBC8}" type="parTrans" cxnId="{470CCB28-3DC0-4929-BE6B-D84BFC03ABC9}">
      <dgm:prSet/>
      <dgm:spPr/>
      <dgm:t>
        <a:bodyPr/>
        <a:lstStyle/>
        <a:p>
          <a:endParaRPr lang="ru-RU"/>
        </a:p>
      </dgm:t>
    </dgm:pt>
    <dgm:pt modelId="{FA4BAFFA-EF2E-459B-BD40-387436302F74}" type="sibTrans" cxnId="{470CCB28-3DC0-4929-BE6B-D84BFC03ABC9}">
      <dgm:prSet/>
      <dgm:spPr/>
      <dgm:t>
        <a:bodyPr/>
        <a:lstStyle/>
        <a:p>
          <a:endParaRPr lang="ru-RU"/>
        </a:p>
      </dgm:t>
    </dgm:pt>
    <dgm:pt modelId="{DB30F224-E61F-4419-ADB9-ED4D65117587}" type="pres">
      <dgm:prSet presAssocID="{F1F52B8D-4E11-4CFB-B826-D2489D95ACA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85CE39B-2F6A-4F82-935E-53567782F8F2}" type="pres">
      <dgm:prSet presAssocID="{F1F52B8D-4E11-4CFB-B826-D2489D95ACA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B6AA4-CE2C-4C4C-8452-4E273CC2A52C}" type="pres">
      <dgm:prSet presAssocID="{F1F52B8D-4E11-4CFB-B826-D2489D95ACA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C14D1FD9-0EE7-49F6-AC2C-1AE17567AEE6}" type="pres">
      <dgm:prSet presAssocID="{F1F52B8D-4E11-4CFB-B826-D2489D95ACA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30D31C-3BE7-41AA-8C52-F9593FD47883}" type="pres">
      <dgm:prSet presAssocID="{F1F52B8D-4E11-4CFB-B826-D2489D95ACA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38669B3-2713-4FC5-BC0C-848CC1A96AB5}" type="pres">
      <dgm:prSet presAssocID="{F1F52B8D-4E11-4CFB-B826-D2489D95ACAE}" presName="TopArrow" presStyleLbl="node1" presStyleIdx="0" presStyleCnt="2"/>
      <dgm:spPr>
        <a:xfrm>
          <a:off x="2085837" y="0"/>
          <a:ext cx="1314468" cy="131440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1C585D53-0E66-4FED-BA93-5F5B7CE5162D}" type="pres">
      <dgm:prSet presAssocID="{F1F52B8D-4E11-4CFB-B826-D2489D95ACAE}" presName="BottomArrow" presStyleLbl="node1" presStyleIdx="1" presStyleCnt="2"/>
      <dgm:spPr>
        <a:xfrm rot="10800000">
          <a:off x="2085837" y="1885995"/>
          <a:ext cx="1314468" cy="131440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</dgm:ptLst>
  <dgm:cxnLst>
    <dgm:cxn modelId="{F8D8B48B-7691-49DA-8673-53BA9D48732D}" type="presOf" srcId="{F1F52B8D-4E11-4CFB-B826-D2489D95ACAE}" destId="{DB30F224-E61F-4419-ADB9-ED4D65117587}" srcOrd="0" destOrd="0" presId="urn:microsoft.com/office/officeart/2009/layout/ReverseList"/>
    <dgm:cxn modelId="{0C8296A5-218C-497F-BDEF-30D50870D5EB}" type="presOf" srcId="{5F592E9B-0D64-4729-A3AF-9D15B488B123}" destId="{5E30D31C-3BE7-41AA-8C52-F9593FD47883}" srcOrd="1" destOrd="0" presId="urn:microsoft.com/office/officeart/2009/layout/ReverseList"/>
    <dgm:cxn modelId="{73B321BD-E668-4D49-AFEA-99B30E9FBE14}" type="presOf" srcId="{911634EA-4A80-477E-A9A1-6A5C0E371BB7}" destId="{485CE39B-2F6A-4F82-935E-53567782F8F2}" srcOrd="0" destOrd="0" presId="urn:microsoft.com/office/officeart/2009/layout/ReverseList"/>
    <dgm:cxn modelId="{470CCB28-3DC0-4929-BE6B-D84BFC03ABC9}" srcId="{F1F52B8D-4E11-4CFB-B826-D2489D95ACAE}" destId="{5F592E9B-0D64-4729-A3AF-9D15B488B123}" srcOrd="1" destOrd="0" parTransId="{8995D36B-F4EF-4A20-8EB9-A90F58B2EBC8}" sibTransId="{FA4BAFFA-EF2E-459B-BD40-387436302F74}"/>
    <dgm:cxn modelId="{165ACBCD-B769-4C5F-A362-BD56F524B0BB}" srcId="{F1F52B8D-4E11-4CFB-B826-D2489D95ACAE}" destId="{911634EA-4A80-477E-A9A1-6A5C0E371BB7}" srcOrd="0" destOrd="0" parTransId="{16EF8AAD-DE94-4120-94E4-7124DB4CFB29}" sibTransId="{986096A9-7FF7-4F01-B337-E836F90FDEFC}"/>
    <dgm:cxn modelId="{E818127C-599A-4423-84D8-74F1DA95AB13}" type="presOf" srcId="{5F592E9B-0D64-4729-A3AF-9D15B488B123}" destId="{C14D1FD9-0EE7-49F6-AC2C-1AE17567AEE6}" srcOrd="0" destOrd="0" presId="urn:microsoft.com/office/officeart/2009/layout/ReverseList"/>
    <dgm:cxn modelId="{CEC62135-B704-4ABD-97A0-429A76DD139B}" type="presOf" srcId="{911634EA-4A80-477E-A9A1-6A5C0E371BB7}" destId="{DDFB6AA4-CE2C-4C4C-8452-4E273CC2A52C}" srcOrd="1" destOrd="0" presId="urn:microsoft.com/office/officeart/2009/layout/ReverseList"/>
    <dgm:cxn modelId="{C52CE848-B773-4127-9FF6-04C06B0BDEB2}" type="presParOf" srcId="{DB30F224-E61F-4419-ADB9-ED4D65117587}" destId="{485CE39B-2F6A-4F82-935E-53567782F8F2}" srcOrd="0" destOrd="0" presId="urn:microsoft.com/office/officeart/2009/layout/ReverseList"/>
    <dgm:cxn modelId="{DF639556-9285-437C-8501-8EB221EF06DC}" type="presParOf" srcId="{DB30F224-E61F-4419-ADB9-ED4D65117587}" destId="{DDFB6AA4-CE2C-4C4C-8452-4E273CC2A52C}" srcOrd="1" destOrd="0" presId="urn:microsoft.com/office/officeart/2009/layout/ReverseList"/>
    <dgm:cxn modelId="{97419A08-0557-473B-848D-DE8E6E0ADD9A}" type="presParOf" srcId="{DB30F224-E61F-4419-ADB9-ED4D65117587}" destId="{C14D1FD9-0EE7-49F6-AC2C-1AE17567AEE6}" srcOrd="2" destOrd="0" presId="urn:microsoft.com/office/officeart/2009/layout/ReverseList"/>
    <dgm:cxn modelId="{C05133E0-667D-4316-B31C-4F58F66AD377}" type="presParOf" srcId="{DB30F224-E61F-4419-ADB9-ED4D65117587}" destId="{5E30D31C-3BE7-41AA-8C52-F9593FD47883}" srcOrd="3" destOrd="0" presId="urn:microsoft.com/office/officeart/2009/layout/ReverseList"/>
    <dgm:cxn modelId="{98F364EE-F339-4C60-B7A4-797755DA3718}" type="presParOf" srcId="{DB30F224-E61F-4419-ADB9-ED4D65117587}" destId="{C38669B3-2713-4FC5-BC0C-848CC1A96AB5}" srcOrd="4" destOrd="0" presId="urn:microsoft.com/office/officeart/2009/layout/ReverseList"/>
    <dgm:cxn modelId="{2E1DA1E9-B488-49E6-8137-0BCC0562C69B}" type="presParOf" srcId="{DB30F224-E61F-4419-ADB9-ED4D65117587}" destId="{1C585D53-0E66-4FED-BA93-5F5B7CE5162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B6AA4-CE2C-4C4C-8452-4E273CC2A52C}">
      <dsp:nvSpPr>
        <dsp:cNvPr id="0" name=""/>
        <dsp:cNvSpPr/>
      </dsp:nvSpPr>
      <dsp:spPr>
        <a:xfrm rot="16200000">
          <a:off x="465347" y="1661538"/>
          <a:ext cx="3518339" cy="2150078"/>
        </a:xfrm>
        <a:prstGeom prst="round2SameRect">
          <a:avLst>
            <a:gd name="adj1" fmla="val 16670"/>
            <a:gd name="adj2" fmla="val 0"/>
          </a:avLst>
        </a:prstGeom>
        <a:solidFill>
          <a:srgbClr val="4F81BD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127000" rIns="114300" bIns="1270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Разовые работы: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Выбор места </a:t>
          </a: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огорода.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Проращивание </a:t>
          </a: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семян. 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Посадка семян в </a:t>
          </a: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почву.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- Пересадка рассады.</a:t>
          </a:r>
        </a:p>
      </dsp:txBody>
      <dsp:txXfrm rot="5400000">
        <a:off x="1254455" y="1082385"/>
        <a:ext cx="2045101" cy="3308385"/>
      </dsp:txXfrm>
    </dsp:sp>
    <dsp:sp modelId="{5E30D31C-3BE7-41AA-8C52-F9593FD47883}">
      <dsp:nvSpPr>
        <dsp:cNvPr id="0" name=""/>
        <dsp:cNvSpPr/>
      </dsp:nvSpPr>
      <dsp:spPr>
        <a:xfrm rot="5400000">
          <a:off x="2713056" y="1661538"/>
          <a:ext cx="3518339" cy="2150078"/>
        </a:xfrm>
        <a:prstGeom prst="round2SameRect">
          <a:avLst>
            <a:gd name="adj1" fmla="val 16670"/>
            <a:gd name="adj2" fmla="val 0"/>
          </a:avLst>
        </a:prstGeom>
        <a:solidFill>
          <a:srgbClr val="4F81BD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27000" rIns="76200" bIns="1270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Регулярные работы: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Полив </a:t>
          </a: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рассады. 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Ведение </a:t>
          </a: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дневника.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- Фотографирование </a:t>
          </a: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результатов наблюдений</a:t>
          </a:r>
          <a:r>
            <a:rPr lang="ru-RU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 rot="-5400000">
        <a:off x="3397187" y="1082385"/>
        <a:ext cx="2045101" cy="3308385"/>
      </dsp:txXfrm>
    </dsp:sp>
    <dsp:sp modelId="{C38669B3-2713-4FC5-BC0C-848CC1A96AB5}">
      <dsp:nvSpPr>
        <dsp:cNvPr id="0" name=""/>
        <dsp:cNvSpPr/>
      </dsp:nvSpPr>
      <dsp:spPr>
        <a:xfrm>
          <a:off x="2224297" y="0"/>
          <a:ext cx="2247709" cy="224760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585D53-0E66-4FED-BA93-5F5B7CE5162D}">
      <dsp:nvSpPr>
        <dsp:cNvPr id="0" name=""/>
        <dsp:cNvSpPr/>
      </dsp:nvSpPr>
      <dsp:spPr>
        <a:xfrm rot="10800000">
          <a:off x="2224297" y="3225007"/>
          <a:ext cx="2247709" cy="224760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" y="-68129"/>
            <a:ext cx="9144000" cy="6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1484784"/>
            <a:ext cx="40513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</a:t>
            </a:r>
            <a:endParaRPr lang="ru-RU" sz="3600" b="1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600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«МИНИ-ОГОРОД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ОКНЕ</a:t>
            </a:r>
            <a:r>
              <a:rPr lang="ru-RU" sz="3600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36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3959" y="3379608"/>
            <a:ext cx="343997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Автор</a:t>
            </a:r>
            <a:r>
              <a:rPr lang="ru-RU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ru-RU" b="1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b="1" cap="none" spc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Касымова</a:t>
            </a:r>
            <a:r>
              <a:rPr lang="ru-RU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cap="none" spc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Антонида</a:t>
            </a:r>
            <a:endParaRPr lang="ru-RU" b="1" cap="none" spc="0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Ученица </a:t>
            </a:r>
            <a:r>
              <a:rPr lang="ru-RU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 – Б класса</a:t>
            </a:r>
          </a:p>
          <a:p>
            <a:pPr algn="ctr"/>
            <a:r>
              <a:rPr lang="ru-RU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МАОУ СОШ №</a:t>
            </a:r>
            <a:r>
              <a:rPr lang="ru-RU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b="1" cap="none" spc="0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 Стрежевой</a:t>
            </a:r>
          </a:p>
          <a:p>
            <a:pPr algn="ctr"/>
            <a:r>
              <a:rPr lang="ru-RU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Томской области</a:t>
            </a:r>
            <a:endParaRPr lang="ru-RU" b="1" cap="none" spc="0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Учитель: </a:t>
            </a:r>
          </a:p>
          <a:p>
            <a:pPr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Кривошеина О.И.</a:t>
            </a:r>
            <a:r>
              <a:rPr lang="ru-RU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830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6350"/>
            <a:ext cx="919956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14358" y="116632"/>
            <a:ext cx="2982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ВЫВОДЫ</a:t>
            </a:r>
            <a:endParaRPr lang="ru-RU" sz="54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1657966" y="1196752"/>
            <a:ext cx="6298410" cy="5256584"/>
          </a:xfrm>
          <a:prstGeom prst="verticalScroll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У растений сначала появился корень, затем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росток, 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листья.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Развитие разных растений отличается темпом,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размером,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формой и цветом листьев.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Растения можно вырастить в помещении, если есть условия:  свет, тепло, вода, воздух, почва.</a:t>
            </a:r>
          </a:p>
        </p:txBody>
      </p:sp>
    </p:spTree>
    <p:extLst>
      <p:ext uri="{BB962C8B-B14F-4D97-AF65-F5344CB8AC3E}">
        <p14:creationId xmlns:p14="http://schemas.microsoft.com/office/powerpoint/2010/main" val="18757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3175"/>
            <a:ext cx="9199563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5004" y="706793"/>
            <a:ext cx="3507094" cy="263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538543" y="332656"/>
            <a:ext cx="6066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Практическая часть</a:t>
            </a:r>
            <a:endParaRPr lang="ru-RU" sz="54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75500"/>
            <a:ext cx="1938567" cy="3020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077" y="1484785"/>
            <a:ext cx="2240890" cy="3355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06" y="2708920"/>
            <a:ext cx="2139950" cy="2852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33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6350"/>
            <a:ext cx="919956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2" y="1066799"/>
            <a:ext cx="2286000" cy="2578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799" y="2636912"/>
            <a:ext cx="2055855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49" y="1873548"/>
            <a:ext cx="1847850" cy="2462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02" y="1732"/>
            <a:ext cx="677386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61048"/>
            <a:ext cx="2835188" cy="2126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298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5187" y="11266"/>
            <a:ext cx="7860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«Мини – огород на окне»</a:t>
            </a:r>
            <a:endParaRPr lang="ru-RU" sz="54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291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42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26566" y="2103596"/>
            <a:ext cx="346280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ru-RU" sz="54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r>
              <a:rPr lang="ru-RU" sz="5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нимание!</a:t>
            </a:r>
            <a:endParaRPr lang="ru-RU" sz="54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04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06"/>
          <a:stretch/>
        </p:blipFill>
        <p:spPr>
          <a:xfrm>
            <a:off x="4046" y="-4991"/>
            <a:ext cx="9143999" cy="68629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63587" y="1556792"/>
            <a:ext cx="741682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</a:t>
            </a:r>
            <a:r>
              <a:rPr lang="ru-RU" sz="44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ru-RU" sz="4400" b="1" cap="none" spc="0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«Выращивание 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мини - огорода 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окне»</a:t>
            </a:r>
            <a:endParaRPr lang="ru-RU" sz="44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146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84" y="5848"/>
            <a:ext cx="9196684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908720"/>
            <a:ext cx="835292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 проекта:</a:t>
            </a:r>
          </a:p>
          <a:p>
            <a:pPr marL="342900" indent="-342900">
              <a:buFontTx/>
              <a:buChar char="-"/>
            </a:pPr>
            <a:r>
              <a:rPr lang="ru-RU" sz="3200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Изучить </a:t>
            </a:r>
            <a:r>
              <a:rPr lang="ru-RU" sz="32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материал</a:t>
            </a:r>
            <a:r>
              <a:rPr lang="ru-RU" sz="3200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 теме.</a:t>
            </a:r>
          </a:p>
          <a:p>
            <a:pPr marL="342900" indent="-342900">
              <a:buFontTx/>
              <a:buChar char="-"/>
            </a:pPr>
            <a:r>
              <a:rPr lang="ru-RU" sz="32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Провести опыт по выращиванию рассады:</a:t>
            </a:r>
          </a:p>
          <a:p>
            <a:r>
              <a:rPr lang="ru-RU" sz="32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гороха, огурцов, подсолнечника, фасоли.</a:t>
            </a:r>
          </a:p>
          <a:p>
            <a:r>
              <a:rPr lang="ru-RU" sz="3200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  Записать результаты опыта в дневнике наблюдений .</a:t>
            </a:r>
          </a:p>
          <a:p>
            <a:pPr marL="342900" indent="-342900">
              <a:buFontTx/>
              <a:buChar char="-"/>
            </a:pPr>
            <a:r>
              <a:rPr lang="ru-RU" sz="32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Создать фотоальбом.</a:t>
            </a:r>
          </a:p>
          <a:p>
            <a:pPr marL="342900" indent="-342900">
              <a:buFontTx/>
              <a:buChar char="-"/>
            </a:pPr>
            <a:r>
              <a:rPr lang="ru-RU" sz="32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Оформить слайдовую презентацию по результатам проекта.</a:t>
            </a:r>
            <a:endParaRPr lang="ru-RU" sz="32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88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1" y="0"/>
            <a:ext cx="771207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46" y="1469216"/>
            <a:ext cx="2613045" cy="2189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19" y="4056647"/>
            <a:ext cx="2568898" cy="218945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43" y="3984502"/>
            <a:ext cx="3847157" cy="287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61" y="4077072"/>
            <a:ext cx="2636533" cy="2201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44624"/>
            <a:ext cx="2568898" cy="22406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57" y="1205285"/>
            <a:ext cx="3846513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05" y="1214099"/>
            <a:ext cx="3846513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26" y="3861048"/>
            <a:ext cx="3846513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1109" y="3504783"/>
            <a:ext cx="227786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Семена подсолнечника</a:t>
            </a:r>
            <a:endParaRPr lang="ru-RU" sz="16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12956" y="3522494"/>
            <a:ext cx="1556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Семена  </a:t>
            </a:r>
            <a:r>
              <a:rPr lang="ru-RU" sz="1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огурца</a:t>
            </a:r>
            <a:endParaRPr lang="ru-RU" sz="1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58477" y="6238710"/>
            <a:ext cx="16031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Семена  </a:t>
            </a:r>
            <a:r>
              <a:rPr lang="ru-RU" sz="1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фасоли</a:t>
            </a:r>
            <a:endParaRPr lang="ru-RU" sz="1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60403" y="6108936"/>
            <a:ext cx="1543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Семена  </a:t>
            </a:r>
            <a:r>
              <a:rPr lang="ru-RU" sz="1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гороха</a:t>
            </a:r>
            <a:endParaRPr lang="ru-RU" sz="1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9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" y="0"/>
            <a:ext cx="9117716" cy="687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9782" y="367097"/>
            <a:ext cx="32054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ВИДЫ РАБОТ</a:t>
            </a:r>
            <a:endParaRPr lang="ru-RU" sz="40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4457854"/>
              </p:ext>
            </p:extLst>
          </p:nvPr>
        </p:nvGraphicFramePr>
        <p:xfrm>
          <a:off x="971600" y="908720"/>
          <a:ext cx="669674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4571" y="260648"/>
            <a:ext cx="6819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Дневник наблюдений</a:t>
            </a:r>
            <a:endParaRPr lang="ru-RU" sz="54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" y="0"/>
            <a:ext cx="9141442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1048"/>
            <a:ext cx="2786063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5" r="14328" b="7155"/>
          <a:stretch/>
        </p:blipFill>
        <p:spPr bwMode="auto">
          <a:xfrm>
            <a:off x="251520" y="3619500"/>
            <a:ext cx="4104456" cy="298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r="20302" b="11970"/>
          <a:stretch/>
        </p:blipFill>
        <p:spPr bwMode="auto">
          <a:xfrm>
            <a:off x="3962400" y="1484784"/>
            <a:ext cx="4932218" cy="2796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8269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6350"/>
            <a:ext cx="919956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2805113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108" y="1196752"/>
            <a:ext cx="4828901" cy="283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157262"/>
            <a:ext cx="6819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Дневник наблюдений</a:t>
            </a:r>
            <a:endParaRPr lang="ru-RU" sz="54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96752"/>
            <a:ext cx="4694237" cy="3756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98" y="4153659"/>
            <a:ext cx="316388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921883"/>
            <a:ext cx="4829175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6350"/>
            <a:ext cx="919956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5" y="0"/>
            <a:ext cx="752951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03" y="4005064"/>
            <a:ext cx="3035300" cy="227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2" r="13501"/>
          <a:stretch/>
        </p:blipFill>
        <p:spPr bwMode="auto">
          <a:xfrm>
            <a:off x="-180528" y="3843664"/>
            <a:ext cx="4104456" cy="326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5" y="1328370"/>
            <a:ext cx="2806168" cy="210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1175792"/>
            <a:ext cx="4322763" cy="303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r="22998"/>
          <a:stretch/>
        </p:blipFill>
        <p:spPr bwMode="auto">
          <a:xfrm>
            <a:off x="3614203" y="1748031"/>
            <a:ext cx="5433211" cy="2466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09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6350"/>
            <a:ext cx="919956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6" y="43295"/>
            <a:ext cx="752951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01" y="1530396"/>
            <a:ext cx="2150155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040" y="4096423"/>
            <a:ext cx="3024336" cy="22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61" y="3690635"/>
            <a:ext cx="2127238" cy="284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6" y="1124745"/>
            <a:ext cx="309634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988" y="4087894"/>
            <a:ext cx="4768328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r="23628"/>
          <a:stretch/>
        </p:blipFill>
        <p:spPr bwMode="auto">
          <a:xfrm>
            <a:off x="4045526" y="1159560"/>
            <a:ext cx="4558922" cy="2269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6872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195</Words>
  <Application>Microsoft Office PowerPoint</Application>
  <PresentationFormat>Экран (4:3)</PresentationFormat>
  <Paragraphs>47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Агребай</dc:creator>
  <cp:lastModifiedBy>Агребай</cp:lastModifiedBy>
  <cp:revision>42</cp:revision>
  <dcterms:created xsi:type="dcterms:W3CDTF">2015-02-28T07:50:19Z</dcterms:created>
  <dcterms:modified xsi:type="dcterms:W3CDTF">2015-05-04T08:01:07Z</dcterms:modified>
</cp:coreProperties>
</file>