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74" r:id="rId6"/>
    <p:sldId id="275" r:id="rId7"/>
    <p:sldId id="276" r:id="rId8"/>
    <p:sldId id="267" r:id="rId9"/>
    <p:sldId id="277" r:id="rId10"/>
    <p:sldId id="266" r:id="rId11"/>
    <p:sldId id="269" r:id="rId12"/>
    <p:sldId id="265" r:id="rId13"/>
    <p:sldId id="279" r:id="rId14"/>
    <p:sldId id="271" r:id="rId15"/>
    <p:sldId id="270" r:id="rId16"/>
    <p:sldId id="278" r:id="rId17"/>
    <p:sldId id="272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99FF"/>
    <a:srgbClr val="800080"/>
    <a:srgbClr val="FFFF00"/>
    <a:srgbClr val="0000FF"/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owe4ojo_iY?list=RDMowe4ojo_i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F2V-KiPNak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db-v.ru/news/obyavleniya/istoriya-voennykh-pesen/" TargetMode="External"/><Relationship Id="rId3" Type="http://schemas.openxmlformats.org/officeDocument/2006/relationships/hyperlink" Target="http://www.newsvl.ru/vlad/2013/11/11/117997/" TargetMode="External"/><Relationship Id="rId7" Type="http://schemas.openxmlformats.org/officeDocument/2006/relationships/hyperlink" Target="http://www.authorstream.com/Presentation/viktorich-1796135/" TargetMode="External"/><Relationship Id="rId2" Type="http://schemas.openxmlformats.org/officeDocument/2006/relationships/hyperlink" Target="http://images.myshared.ru/451601/slide_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9maya.ru/691-istoriya-pesni-katyusha.html" TargetMode="External"/><Relationship Id="rId11" Type="http://schemas.openxmlformats.org/officeDocument/2006/relationships/hyperlink" Target="https://news.mail.ru/inregions/fareast/25/society/15045335/" TargetMode="External"/><Relationship Id="rId5" Type="http://schemas.openxmlformats.org/officeDocument/2006/relationships/hyperlink" Target="https://ru.wikipedia.org/wiki/%D0%9A%D0%B0%D1%82%D1%8E%D1%88%D0%B0_(%D0%BF%D0%B5%D1%81%D0%BD%D1%8F)" TargetMode="External"/><Relationship Id="rId10" Type="http://schemas.openxmlformats.org/officeDocument/2006/relationships/hyperlink" Target="http://www.vl.aif.ru/society/1020541" TargetMode="External"/><Relationship Id="rId4" Type="http://schemas.openxmlformats.org/officeDocument/2006/relationships/hyperlink" Target="http://ftp.photoclub.com.ua/p/f/270083.jpeg?0" TargetMode="External"/><Relationship Id="rId9" Type="http://schemas.openxmlformats.org/officeDocument/2006/relationships/hyperlink" Target="http://vlad.mk.ru/articles/2014/06/25/pochetnyy-grazhdanin-vladivostoka-nelli-miz-prazdnuet-75leti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17" y="472834"/>
            <a:ext cx="9112583" cy="60939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Катюша 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и её бессмертная песня</a:t>
            </a:r>
          </a:p>
          <a:p>
            <a:endParaRPr lang="ru-RU" sz="3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Лекция</a:t>
            </a:r>
          </a:p>
          <a:p>
            <a:pPr algn="ctr"/>
            <a:r>
              <a:rPr lang="ru-RU" sz="2800" b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</a:t>
            </a:r>
            <a:r>
              <a:rPr lang="ru-RU" sz="28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ля средних и старших классов</a:t>
            </a:r>
          </a:p>
          <a:p>
            <a:pPr algn="ctr"/>
            <a:endParaRPr lang="ru-RU" sz="2800" b="1" dirty="0" smtClean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800" b="1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b="1" dirty="0" err="1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ЦивильскаяСОШ</a:t>
            </a:r>
            <a:r>
              <a:rPr lang="ru-RU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№2»</a:t>
            </a:r>
          </a:p>
          <a:p>
            <a:pPr algn="r"/>
            <a:r>
              <a:rPr lang="ru-RU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Города Цивильск </a:t>
            </a:r>
          </a:p>
          <a:p>
            <a:pPr algn="r"/>
            <a:r>
              <a:rPr lang="ru-RU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Чувашской  Республик</a:t>
            </a:r>
          </a:p>
          <a:p>
            <a:pPr algn="r"/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ru-RU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3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/>
          <a:stretch/>
        </p:blipFill>
        <p:spPr bwMode="auto">
          <a:xfrm>
            <a:off x="5181" y="0"/>
            <a:ext cx="9138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1659"/>
            <a:ext cx="5580112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Девушку из песни "Выходила на берег Катюша" можно увидеть во Владивостоке воплощенной в памятник на берегу моря. В пятницу в сквере </a:t>
            </a:r>
            <a:r>
              <a:rPr lang="ru-RU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Моргородка</a:t>
            </a:r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где любят назначать свидания </a:t>
            </a:r>
            <a:r>
              <a:rPr lang="ru-RU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владивостокцы</a:t>
            </a:r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установили скульптуру: милая русская девушка из знаменитой на весь мир песни вглядывается в морскую даль Амурского залива.</a:t>
            </a:r>
          </a:p>
        </p:txBody>
      </p:sp>
    </p:spTree>
    <p:extLst>
      <p:ext uri="{BB962C8B-B14F-4D97-AF65-F5344CB8AC3E}">
        <p14:creationId xmlns:p14="http://schemas.microsoft.com/office/powerpoint/2010/main" val="25449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87" y="4549676"/>
            <a:ext cx="912038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Монументальное воплощение Кати, песни, ждущих возвращения мужей во Владивостоке – заслуга краеведа Нелли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Мизь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которая заявила эту идею в Сети и была горячо поддержана местной интеллигенцией. </a:t>
            </a:r>
            <a:endParaRPr lang="ru-RU" sz="24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Эскиз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создал питерский художник Константин Новиков, </a:t>
            </a:r>
            <a:endParaRPr lang="ru-RU" sz="24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сделал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 скульптор из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Кемерова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Иван Кулаков.</a:t>
            </a:r>
          </a:p>
        </p:txBody>
      </p:sp>
    </p:spTree>
    <p:extLst>
      <p:ext uri="{BB962C8B-B14F-4D97-AF65-F5344CB8AC3E}">
        <p14:creationId xmlns:p14="http://schemas.microsoft.com/office/powerpoint/2010/main" val="32163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/>
          <a:stretch/>
        </p:blipFill>
        <p:spPr bwMode="auto">
          <a:xfrm>
            <a:off x="10682" y="19012"/>
            <a:ext cx="9134580" cy="68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9012"/>
            <a:ext cx="608416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утверждает краевед Нелли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Мизь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воплощенная в металле песенная Катюша имеет свой реальный прототип. Это жена 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пограничника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катерина Алексеева.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Нелли </a:t>
            </a:r>
            <a:r>
              <a:rPr lang="ru-RU" sz="2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Мизь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  <a:p>
            <a:pPr algn="r"/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Было очень трудное время. 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Екатерине Алексеевой вся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страна узнала в 1938 году — во время военного конфликта на озере Хасан в Приморье.</a:t>
            </a:r>
            <a:b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Она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как пишут, по 12–14 часов находилась в госпитале и в местах, где содержались раненые, оказывала им 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помощь. То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что она сделала — это героический подвиг. Ведь одной из первых получить боевой орден Красной Звезды — это не шутка. Она его получила. Она вместе с мужем была в самых трудных местах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».</a:t>
            </a:r>
            <a:endParaRPr lang="ru-RU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7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68" y="0"/>
            <a:ext cx="4574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696" y="28983"/>
            <a:ext cx="4536504" cy="6740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Новый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сквер ,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где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установлен постамент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 скульптурой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Катюши, теперь стал местом для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свиданий, экскурсий и просто прогулок, где с высокого берега Амурского залива открывается красивейший вид на море. Милая русская девушка из знаменитой на весь мир песни будет вглядываться в морскую даль и радовать глаза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отдыхающих.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180344"/>
            <a:ext cx="8928992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Музей песни «Катюша»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находится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здании Дома культуры имени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М.В.Исаковского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селе Всходы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Угранского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района Смоленской области. Дом культуры был построен при непосредственном участии поэта, который получив в 1943 году первую Государственную премию за свои стихи и песни, передал району 50 тысяч рублей на строительство Дома культуры.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0"/>
            <a:ext cx="9036496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Мемориал песне "Катюша", которую пели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душевнейшие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голоса Руслановой и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Хиля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 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Анны Герман ,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Хворостовского и какие есть – Тани Булановой, Жасмин и Александра Пушного, 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России уже существует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неподалеку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 родины 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поэта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Исаковского. </a:t>
            </a:r>
          </a:p>
        </p:txBody>
      </p:sp>
    </p:spTree>
    <p:extLst>
      <p:ext uri="{BB962C8B-B14F-4D97-AF65-F5344CB8AC3E}">
        <p14:creationId xmlns:p14="http://schemas.microsoft.com/office/powerpoint/2010/main" val="34334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4080"/>
            <a:ext cx="864096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Популярность как БМ, так и песни была велика. «Катюша» сейчас кажется военной песней. Хотя, если вникать в смысл, то это совсем не военная песня, а, скорее, лирическая</a:t>
            </a: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Сегодня «Катюшу» поют солдаты, которые служат в армии. Поют школьники, взрослые. Песня настолько красиво звучит, что не </a:t>
            </a:r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еть её невозможно. А теперь послушаем как бессмертную песню «Катюша» исполняет девочка по имени Валерия вместе с хором имени Александрова</a:t>
            </a:r>
            <a:endParaRPr lang="ru-RU" sz="24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Mowe4ojo_iY?list=RDMowe4ojo_i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9114" y="3245837"/>
            <a:ext cx="5965771" cy="33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F2V-KiPNa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520" y="1762801"/>
            <a:ext cx="8686270" cy="4886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574" y="418619"/>
            <a:ext cx="865493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«Катюшу» исполняет  Анна Герман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80008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Споемте вместе!</a:t>
            </a:r>
            <a:endParaRPr lang="ru-RU" sz="3200" b="1" spc="50" dirty="0">
              <a:ln w="11430"/>
              <a:solidFill>
                <a:srgbClr val="80008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549" y="11651"/>
            <a:ext cx="878497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Надеюсь, моя презентация Вам понравилась.</a:t>
            </a:r>
          </a:p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Думаю, Вы будете дружить с этой песней всегда</a:t>
            </a:r>
          </a:p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и где бы Вы ни были.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FF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Эта песня Вам поможет </a:t>
            </a:r>
          </a:p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поддерживать бодрое настроение.</a:t>
            </a:r>
          </a:p>
          <a:p>
            <a:pPr algn="ctr"/>
            <a:endParaRPr lang="ru-RU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FF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FF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204864"/>
            <a:ext cx="81329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images.myshared.ru/451601/slide_2.jpg</a:t>
            </a:r>
            <a:endParaRPr lang="ru-RU" dirty="0" smtClean="0"/>
          </a:p>
          <a:p>
            <a:r>
              <a:rPr lang="en-US" dirty="0">
                <a:hlinkClick r:id="rId3"/>
              </a:rPr>
              <a:t>http://www.newsvl.ru/vlad/2013/11/11/117997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ftp.photoclub.com.ua/p/f/270083.jpeg?0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https://ru.wikipedia.org/wiki/%D0%9A%D0%B0%D1%82%D1%8E%D1%88%D0%B0_(%D0%BF%D0%B5%D1%81%D0%BD%D1%8F</a:t>
            </a:r>
            <a:r>
              <a:rPr lang="en-US" dirty="0" smtClean="0">
                <a:hlinkClick r:id="rId5"/>
              </a:rPr>
              <a:t>)</a:t>
            </a:r>
            <a:endParaRPr lang="ru-RU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www.9maya.ru/691-istoriya-pesni-katyusha.html</a:t>
            </a:r>
            <a:endParaRPr lang="ru-RU" dirty="0" smtClean="0"/>
          </a:p>
          <a:p>
            <a:r>
              <a:rPr lang="en-US" dirty="0">
                <a:hlinkClick r:id="rId7"/>
              </a:rPr>
              <a:t>http://www.authorstream.com/Presentation/viktorich-1796135</a:t>
            </a:r>
            <a:r>
              <a:rPr lang="en-US" dirty="0" smtClean="0">
                <a:hlinkClick r:id="rId7"/>
              </a:rPr>
              <a:t>/</a:t>
            </a:r>
            <a:endParaRPr lang="ru-RU" dirty="0" smtClean="0"/>
          </a:p>
          <a:p>
            <a:r>
              <a:rPr lang="en-US" dirty="0">
                <a:hlinkClick r:id="rId8"/>
              </a:rPr>
              <a:t>http://www.rodb-v.ru/news/obyavleniya/istoriya-voennykh-pesen</a:t>
            </a:r>
            <a:r>
              <a:rPr lang="en-US" dirty="0" smtClean="0">
                <a:hlinkClick r:id="rId8"/>
              </a:rPr>
              <a:t>/</a:t>
            </a:r>
            <a:endParaRPr lang="ru-RU" dirty="0" smtClean="0"/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vlad.mk.ru/articles/2014/06/25/pochetnyy-grazhdanin-vladivostoka-nelli-miz-prazdnuet-75letie.html</a:t>
            </a:r>
            <a:endParaRPr lang="ru-RU" dirty="0" smtClean="0"/>
          </a:p>
          <a:p>
            <a:r>
              <a:rPr lang="en-US" dirty="0">
                <a:hlinkClick r:id="rId3"/>
              </a:rPr>
              <a:t>http://www.newsvl.ru/vlad/2013/11/11/117997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www.vl.aif.ru/society/1020541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1"/>
              </a:rPr>
              <a:t>https://news.mail.ru/inregions/fareast/25/society/15045335</a:t>
            </a:r>
            <a:r>
              <a:rPr lang="en-US" dirty="0" smtClean="0">
                <a:hlinkClick r:id="rId11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23928" y="332656"/>
            <a:ext cx="122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1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08"/>
            <a:ext cx="9144000" cy="689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328"/>
            <a:ext cx="9144000" cy="612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4572000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1938 году в Смоленске Михаил Исаковский и Матвей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Блантер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написали песню о девушке Катюше, которая выходила на берег крутой. Но какая именно судьба ждала верную Катюшу, конечно, никто не знал.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5534561"/>
            <a:ext cx="9144002" cy="132343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1941 году на Смоленщине новые ракетные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минометы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впервые нанесли удары по врагу. Казенное БМ13 заменили на ласковое "Катюша". С этого момента лирическая песня о верной девушке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стала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одной из главных песен войны и победы.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9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playcast.ru/uploads/2014/05/07/85073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33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33134" y="-3089"/>
            <a:ext cx="201086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00FF"/>
                </a:solidFill>
              </a:rPr>
              <a:t>На самом деле и памятник этот, и девушка из песни, которая "бойцу на дальнем пограничье" передает привет, – жена пограничника Катя Алексеева (урожденная Филиппова). Матвей </a:t>
            </a:r>
            <a:r>
              <a:rPr lang="ru-RU" sz="2000" b="1" dirty="0" err="1">
                <a:solidFill>
                  <a:srgbClr val="0000FF"/>
                </a:solidFill>
              </a:rPr>
              <a:t>Блантер</a:t>
            </a:r>
            <a:r>
              <a:rPr lang="ru-RU" sz="2000" b="1" dirty="0">
                <a:solidFill>
                  <a:srgbClr val="0000FF"/>
                </a:solidFill>
              </a:rPr>
              <a:t> и Михаил Исаковский создали великую песню после знакомства с ней.</a:t>
            </a:r>
          </a:p>
        </p:txBody>
      </p:sp>
    </p:spTree>
    <p:extLst>
      <p:ext uri="{BB962C8B-B14F-4D97-AF65-F5344CB8AC3E}">
        <p14:creationId xmlns:p14="http://schemas.microsoft.com/office/powerpoint/2010/main" val="37529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2932" y="166568"/>
            <a:ext cx="5539388" cy="65248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А начиналось всё с нескольких строк стихов, написанных Михаилом Исаковским, автором популярных в то время песен: "И кто его знает", "Прощание", "Зелеными просторами", "Любушка" и ряда других. Поэт, по его собственному признанию, не знал, что дальше делать с Катюшей до тех пор, пока судьба не свела его с композитором Матвеем </a:t>
            </a:r>
            <a:r>
              <a:rPr lang="ru-RU" sz="2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Блантером</a:t>
            </a:r>
            <a:r>
              <a:rPr lang="ru-RU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.</a:t>
            </a:r>
          </a:p>
          <a:p>
            <a:pPr algn="ctr"/>
            <a:r>
              <a:rPr lang="ru-RU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Композитора настолько поразили "очень звонкая интонация" и "причудливая игра ударений" в стихах Исаковского, что он попросил поэта оставить ему написанные строки, и, как позже вспоминал сам </a:t>
            </a:r>
            <a:r>
              <a:rPr lang="ru-RU" sz="2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Блантер</a:t>
            </a:r>
            <a:r>
              <a:rPr lang="ru-RU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, с тех пор он "буквально не находил себе места". Всё его воображение </a:t>
            </a:r>
            <a:endParaRPr lang="ru-RU" sz="2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</a:endParaRPr>
          </a:p>
          <a:p>
            <a:pPr algn="ctr"/>
            <a:r>
              <a:rPr lang="ru-RU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было </a:t>
            </a:r>
            <a:r>
              <a:rPr lang="ru-RU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занято “Катюшей” без остатка</a:t>
            </a:r>
            <a:r>
              <a:rPr lang="ru-RU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.</a:t>
            </a:r>
            <a:endParaRPr lang="ru-RU" sz="2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3"/>
          <a:stretch/>
        </p:blipFill>
        <p:spPr bwMode="auto">
          <a:xfrm>
            <a:off x="7300342" y="260648"/>
            <a:ext cx="1812323" cy="24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9" y="116633"/>
            <a:ext cx="1807143" cy="24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789" y="4565955"/>
            <a:ext cx="18325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Михаил 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Васильевич 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Исаковский</a:t>
            </a:r>
            <a:endParaRPr lang="ru-RU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60294" y="4601497"/>
            <a:ext cx="16754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Матвей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Исаакович </a:t>
            </a:r>
          </a:p>
          <a:p>
            <a:pPr algn="r"/>
            <a:r>
              <a:rPr lang="ru-RU" b="1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Блантер</a:t>
            </a:r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1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805264"/>
            <a:ext cx="9252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Окончательный </a:t>
            </a:r>
            <a:r>
              <a:rPr lang="ru-RU" sz="2000" b="1" dirty="0">
                <a:solidFill>
                  <a:srgbClr val="FFFF00"/>
                </a:solidFill>
              </a:rPr>
              <a:t>сюжет песни был определён военной обстановкой того времени: участием советских добровольцев в Гражданской войне в Испании, операцией Красной Армии у озера Хасан и предчувствием надвигающейся бури...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5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Поэт провёл не одну бессонную ночь в работе над музыкальным решением композиции, результатом чего стало рождение бессмертной мелодии. Но текста песни ещё не было, поскольку стихотворение не было завершено. В дальнейшем поэт совместно с композитором стали искать другое песенное решение.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0" b="12597"/>
          <a:stretch/>
        </p:blipFill>
        <p:spPr bwMode="auto">
          <a:xfrm>
            <a:off x="1" y="-21027"/>
            <a:ext cx="9144000" cy="687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39" y="2042849"/>
            <a:ext cx="9143999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Новое звучание "Катюше" придала Великая Отечественная война: в солдатской среде было сложено множество новых вариантов композиции. Катюша выступала и бойцом с автоматом наперевес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солдатской подругой, и медсестрой, и даже партизанкой, ходившей "по лесам и сёлам партизанской узкою тропой" с "песенкой веселой, </a:t>
            </a:r>
            <a:endParaRPr lang="ru-RU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что 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когда-то пела над рекой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5967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6093296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те самые  новые 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реактивные минометы, </a:t>
            </a:r>
            <a:endParaRPr lang="ru-RU" sz="24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песни" которых приводили в ужас фашистов.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366" y="1412776"/>
            <a:ext cx="3456384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те самые  новые  реактивные минометы, </a:t>
            </a:r>
          </a:p>
          <a:p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"песни" которых приводили в ужас фашистов.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1\Desktop\ялес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 bwMode="auto">
          <a:xfrm>
            <a:off x="4504432" y="0"/>
            <a:ext cx="4639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0"/>
            <a:ext cx="4788024" cy="71096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привет-послание девушки бойцу-пограничнику</a:t>
            </a:r>
          </a:p>
          <a:p>
            <a:pPr algn="r"/>
            <a:r>
              <a:rPr lang="ru-RU" sz="28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шли ответы с пограничных застав: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цветут здесь яблони и груши,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Здесь леса прекрасные растут.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Каждый кустик здесь бойцу послушен,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враги границу не пройдут.</a:t>
            </a:r>
          </a:p>
          <a:p>
            <a:pPr algn="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забыл тебя я , дорогая,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Помню, слышу песенку твою.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 дали безоблачного края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родную землю берегу.</a:t>
            </a:r>
          </a:p>
          <a:p>
            <a:pPr algn="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забудь и про меня , Катюша, 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того, кто письма часто шлет.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того, кто лес умеет слушать,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того, кто счастье бережет.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04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5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933</Words>
  <Application>Microsoft Office PowerPoint</Application>
  <PresentationFormat>Экран (4:3)</PresentationFormat>
  <Paragraphs>92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22</cp:revision>
  <dcterms:created xsi:type="dcterms:W3CDTF">2015-05-10T18:18:56Z</dcterms:created>
  <dcterms:modified xsi:type="dcterms:W3CDTF">2015-05-11T07:54:50Z</dcterms:modified>
</cp:coreProperties>
</file>