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1916832"/>
            <a:ext cx="3313355" cy="170216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Фотосинтез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3" y="3861048"/>
            <a:ext cx="3255145" cy="182066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Выполнила ученица</a:t>
            </a:r>
          </a:p>
          <a:p>
            <a:r>
              <a:rPr lang="ru-RU" dirty="0" err="1" smtClean="0"/>
              <a:t>Здыбель</a:t>
            </a:r>
            <a:r>
              <a:rPr lang="ru-RU" dirty="0" smtClean="0"/>
              <a:t> Надежда, 10 класс</a:t>
            </a:r>
          </a:p>
          <a:p>
            <a:r>
              <a:rPr lang="ru-RU" dirty="0" smtClean="0"/>
              <a:t>Руководитель: учитель химии</a:t>
            </a:r>
          </a:p>
          <a:p>
            <a:r>
              <a:rPr lang="ru-RU" dirty="0" smtClean="0"/>
              <a:t>Алимова Э.Н.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Вольновская</a:t>
            </a:r>
            <a:r>
              <a:rPr lang="ru-RU" dirty="0" smtClean="0"/>
              <a:t> школа»</a:t>
            </a:r>
          </a:p>
          <a:p>
            <a:r>
              <a:rPr lang="ru-RU" dirty="0" smtClean="0"/>
              <a:t>Республика Крым, п.Вольное</a:t>
            </a:r>
          </a:p>
          <a:p>
            <a:r>
              <a:rPr lang="ru-RU" dirty="0" smtClean="0"/>
              <a:t>2015г.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62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Фотосинтез-это..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Фотосинтез — процесс образования органических веществ из углекислого газа и воды на свету при участии фотосинтетических пигментов (хлорофилл у растений, </a:t>
            </a:r>
            <a:r>
              <a:rPr lang="ru-RU" dirty="0" err="1" smtClean="0"/>
              <a:t>бактериохлорофилл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бактериородопсин</a:t>
            </a:r>
            <a:r>
              <a:rPr lang="ru-RU" dirty="0"/>
              <a:t> у бактерий).</a:t>
            </a:r>
          </a:p>
        </p:txBody>
      </p:sp>
      <p:pic>
        <p:nvPicPr>
          <p:cNvPr id="1026" name="Picture 2" descr="C:\Users\Надежда\AppData\Local\Microsoft\Windows\Temporary Internet Files\Content.IE5\6VP78750\stabl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2190750" cy="2333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84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38007">
            <a:off x="1066630" y="56947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Световые и </a:t>
            </a:r>
            <a:r>
              <a:rPr lang="ru-RU" b="1" i="1" dirty="0" err="1"/>
              <a:t>темновые</a:t>
            </a:r>
            <a:r>
              <a:rPr lang="ru-RU" b="1" i="1" dirty="0"/>
              <a:t> реакции фотосинтеза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 smtClean="0"/>
              <a:t>Световая реакция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Зависит от света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 зависит от температуры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Протекают на мембранах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b="1" dirty="0" err="1" smtClean="0"/>
              <a:t>Темновая</a:t>
            </a:r>
            <a:r>
              <a:rPr lang="ru-RU" b="1" dirty="0" smtClean="0"/>
              <a:t> реакция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 зависит от света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Зависит от температуры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965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219" y="19746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Световые и </a:t>
            </a:r>
            <a:r>
              <a:rPr lang="ru-RU" b="1" dirty="0" err="1" smtClean="0"/>
              <a:t>темновые</a:t>
            </a:r>
            <a:r>
              <a:rPr lang="ru-RU" b="1" dirty="0" smtClean="0"/>
              <a:t> реакции фотосинтеза.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5671">
            <a:off x="1357477" y="1451933"/>
            <a:ext cx="5582545" cy="5117333"/>
          </a:xfrm>
        </p:spPr>
      </p:pic>
    </p:spTree>
    <p:extLst>
      <p:ext uri="{BB962C8B-B14F-4D97-AF65-F5344CB8AC3E}">
        <p14:creationId xmlns="" xmlns:p14="http://schemas.microsoft.com/office/powerpoint/2010/main" val="202513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Значение фотосинтеза в природе и жизни человека.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Растения – посредники между космосом и жителями </a:t>
            </a:r>
            <a:r>
              <a:rPr lang="ru-RU" dirty="0" smtClean="0"/>
              <a:t>Земли.</a:t>
            </a:r>
          </a:p>
          <a:p>
            <a:r>
              <a:rPr lang="ru-RU" dirty="0"/>
              <a:t>Образование органических веществ (питание для всех жителей Земли</a:t>
            </a:r>
            <a:r>
              <a:rPr lang="ru-RU" dirty="0" smtClean="0"/>
              <a:t>).</a:t>
            </a:r>
          </a:p>
          <a:p>
            <a:r>
              <a:rPr lang="ru-RU" dirty="0"/>
              <a:t>Образование кислорода для дыхания всех жителей Земли.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97152"/>
            <a:ext cx="2541662" cy="15867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1640">
            <a:off x="6012160" y="4546397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18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123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Фотосинтез</vt:lpstr>
      <vt:lpstr>Фотосинтез-это..</vt:lpstr>
      <vt:lpstr>Световые и темновые реакции фотосинтеза</vt:lpstr>
      <vt:lpstr>Световые и темновые реакции фотосинтеза.</vt:lpstr>
      <vt:lpstr>Значение фотосинтеза в природе и жизни человека.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</dc:title>
  <dc:creator>Надежда</dc:creator>
  <cp:lastModifiedBy>Edem</cp:lastModifiedBy>
  <cp:revision>8</cp:revision>
  <dcterms:created xsi:type="dcterms:W3CDTF">2015-03-18T10:12:21Z</dcterms:created>
  <dcterms:modified xsi:type="dcterms:W3CDTF">2015-05-12T17:00:29Z</dcterms:modified>
</cp:coreProperties>
</file>