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385D2-6CC4-42E2-AD74-5C5F881BDE17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F43D2-1011-4849-BEA5-F19F8CE67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3E293-D671-461D-969F-D073A639B944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2A89-6C08-4951-95EB-B7A1D715B6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19E64D-03C4-4DDD-A9CC-BE2CBE450D62}" type="datetimeFigureOut">
              <a:rPr lang="ru-RU" smtClean="0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3843F1B-4250-4C86-9E1C-64AE6E33D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39000" contras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Каменный уголь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3928" y="1772816"/>
            <a:ext cx="4764460" cy="4342712"/>
          </a:xfrm>
        </p:spPr>
        <p:txBody>
          <a:bodyPr/>
          <a:lstStyle/>
          <a:p>
            <a:r>
              <a:rPr lang="ru-RU" b="1" dirty="0" smtClean="0"/>
              <a:t>Выполнила </a:t>
            </a:r>
          </a:p>
          <a:p>
            <a:r>
              <a:rPr lang="ru-RU" b="1" dirty="0" err="1" smtClean="0"/>
              <a:t>Астапюк</a:t>
            </a:r>
            <a:r>
              <a:rPr lang="ru-RU" b="1" dirty="0" smtClean="0"/>
              <a:t> Нина, ученица 10 класса</a:t>
            </a:r>
          </a:p>
          <a:p>
            <a:r>
              <a:rPr lang="ru-RU" b="1" dirty="0" smtClean="0"/>
              <a:t>Руководитель: учитель химии</a:t>
            </a:r>
          </a:p>
          <a:p>
            <a:r>
              <a:rPr lang="ru-RU" b="1" dirty="0" smtClean="0"/>
              <a:t>Алимова Э.Н.</a:t>
            </a:r>
          </a:p>
          <a:p>
            <a:r>
              <a:rPr lang="ru-RU" b="1" dirty="0" smtClean="0"/>
              <a:t>МОУ «</a:t>
            </a:r>
            <a:r>
              <a:rPr lang="ru-RU" b="1" dirty="0" err="1" smtClean="0"/>
              <a:t>Вольновская</a:t>
            </a:r>
            <a:r>
              <a:rPr lang="ru-RU" b="1" dirty="0" smtClean="0"/>
              <a:t> школа»</a:t>
            </a:r>
          </a:p>
          <a:p>
            <a:r>
              <a:rPr lang="ru-RU" b="1" dirty="0" smtClean="0"/>
              <a:t>Республика Крым, п.Вольное</a:t>
            </a:r>
          </a:p>
          <a:p>
            <a:r>
              <a:rPr lang="ru-RU" b="1" dirty="0" smtClean="0"/>
              <a:t>2015г.</a:t>
            </a:r>
            <a:endParaRPr lang="uk-UA" b="1" dirty="0"/>
          </a:p>
        </p:txBody>
      </p:sp>
      <p:pic>
        <p:nvPicPr>
          <p:cNvPr id="6" name="Picture 14" descr="древесный-уголь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88840"/>
            <a:ext cx="4167736" cy="288046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19"/>
          <p:cNvSpPr>
            <a:spLocks noGrp="1"/>
          </p:cNvSpPr>
          <p:nvPr>
            <p:ph type="title"/>
          </p:nvPr>
        </p:nvSpPr>
        <p:spPr bwMode="auto">
          <a:xfrm>
            <a:off x="530352" y="1316736"/>
            <a:ext cx="7772400" cy="168048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Что такое уголь?</a:t>
            </a:r>
          </a:p>
        </p:txBody>
      </p:sp>
      <p:sp>
        <p:nvSpPr>
          <p:cNvPr id="27668" name="Rectangle 20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13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Уголь-это топливо, причем почти самое древнее.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Без угля мы не получим ни тепла, ни электричества…</a:t>
            </a:r>
          </a:p>
        </p:txBody>
      </p:sp>
      <p:pic>
        <p:nvPicPr>
          <p:cNvPr id="27678" name="Picture 30" descr="119099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7775" y="2349500"/>
            <a:ext cx="6626225" cy="396081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 bwMode="auto">
          <a:xfrm>
            <a:off x="530352" y="1316736"/>
            <a:ext cx="7772400" cy="312064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Существуют разновидности угля</a:t>
            </a:r>
          </a:p>
        </p:txBody>
      </p:sp>
      <p:pic>
        <p:nvPicPr>
          <p:cNvPr id="39951" name="Picture 15" descr="119099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844824"/>
            <a:ext cx="2063750" cy="1544638"/>
          </a:xfrm>
        </p:spPr>
      </p:pic>
      <p:pic>
        <p:nvPicPr>
          <p:cNvPr id="39952" name="Picture 16" descr="im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192" y="1988840"/>
            <a:ext cx="1314450" cy="1428750"/>
          </a:xfrm>
        </p:spPr>
      </p:pic>
      <p:pic>
        <p:nvPicPr>
          <p:cNvPr id="39955" name="Picture 19" descr="pic4_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31640" y="3789040"/>
            <a:ext cx="3392488" cy="2263775"/>
          </a:xfrm>
        </p:spPr>
      </p:pic>
      <p:pic>
        <p:nvPicPr>
          <p:cNvPr id="39960" name="Picture 24" descr="ecf369383ea9d60d3e8b002c98b40429_bi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08104" y="3789040"/>
            <a:ext cx="2951162" cy="22637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29600" cy="13684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Самые главные месторождения угля…это Россия, часть Австралии ,Америка</a:t>
            </a:r>
          </a:p>
        </p:txBody>
      </p:sp>
      <p:pic>
        <p:nvPicPr>
          <p:cNvPr id="41994" name="Picture 10" descr="img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6838" y="1916113"/>
            <a:ext cx="7777162" cy="4608512"/>
          </a:xfrm>
          <a:ln w="38100">
            <a:solidFill>
              <a:srgbClr val="000000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 bwMode="auto">
          <a:xfrm>
            <a:off x="530352" y="1316736"/>
            <a:ext cx="7772400" cy="168048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Уголь</a:t>
            </a: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добывается</a:t>
            </a: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: </a:t>
            </a:r>
          </a:p>
        </p:txBody>
      </p:sp>
      <p:sp>
        <p:nvSpPr>
          <p:cNvPr id="44040" name="Rectangle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4038600" cy="1405135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Не только глубоко под землёй,  и в шахтах, но и открытым способом..</a:t>
            </a:r>
          </a:p>
        </p:txBody>
      </p:sp>
      <p:pic>
        <p:nvPicPr>
          <p:cNvPr id="44043" name="Picture 11" descr="shahteri-v-afganistane-foto-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40400" y="1447800"/>
            <a:ext cx="3403600" cy="2262188"/>
          </a:xfrm>
        </p:spPr>
      </p:pic>
      <p:pic>
        <p:nvPicPr>
          <p:cNvPr id="44044" name="Picture 12" descr="razrez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7550" y="3862388"/>
            <a:ext cx="3346450" cy="22637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0009-009-Ugol-i-tor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7631113" cy="56165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Основные</a:t>
            </a:r>
            <a:r>
              <a:rPr lang="ru-RU" sz="3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методы</a:t>
            </a:r>
            <a:r>
              <a:rPr lang="ru-RU" sz="3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переработки</a:t>
            </a:r>
            <a:r>
              <a:rPr lang="ru-RU" sz="3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угля</a:t>
            </a:r>
            <a:r>
              <a:rPr lang="ru-RU" sz="38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: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Сухая перегонка -заключается в его химическом разложении при нагревании без доступа воздуха.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Газификация – превращение органической части ископаемого угля в горючие газы при высокотемпературном взаимодействии с окислителями.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6" name="Rectangle 20"/>
          <p:cNvSpPr>
            <a:spLocks noGrp="1"/>
          </p:cNvSpPr>
          <p:nvPr>
            <p:ph type="title"/>
          </p:nvPr>
        </p:nvSpPr>
        <p:spPr bwMode="auto">
          <a:xfrm>
            <a:off x="530352" y="1316736"/>
            <a:ext cx="7772400" cy="240056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ВРЕД</a:t>
            </a:r>
            <a:r>
              <a:rPr lang="ru-RU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УГЛЯ</a:t>
            </a:r>
          </a:p>
        </p:txBody>
      </p:sp>
      <p:sp>
        <p:nvSpPr>
          <p:cNvPr id="55301" name="Rectangle 5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Добыча угля связана с риском для жизни и несмотря на строгие меры безопасности. Ежегодно под землёй погибают сотни шахтёров.</a:t>
            </a:r>
          </a:p>
          <a:p>
            <a:pPr>
              <a:lnSpc>
                <a:spcPct val="90000"/>
              </a:lnSpc>
            </a:pPr>
            <a:endParaRPr lang="ru-RU" sz="2200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А при взаимодействии с углеводородами может развиться рак кожи ,а дым и газы ,выделяемые при сжигании угля, могут стать причиной рака и эмфиземы лёгких. </a:t>
            </a:r>
          </a:p>
          <a:p>
            <a:pPr>
              <a:lnSpc>
                <a:spcPct val="90000"/>
              </a:lnSpc>
            </a:pPr>
            <a:endParaRPr lang="ru-RU" sz="2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5310" name="Picture 14" descr="lowq-ugolnye-mestorozhdenija-ugo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484313"/>
            <a:ext cx="3810000" cy="2592387"/>
          </a:xfrm>
        </p:spPr>
      </p:pic>
      <p:pic>
        <p:nvPicPr>
          <p:cNvPr id="55315" name="Picture 19" descr="023829736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5813" y="3933825"/>
            <a:ext cx="3278187" cy="2519363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6" grpId="0"/>
      <p:bldP spid="5530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3413</TotalTime>
  <Words>168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Каменный уголь</vt:lpstr>
      <vt:lpstr>Что такое уголь?</vt:lpstr>
      <vt:lpstr>Существуют разновидности угля</vt:lpstr>
      <vt:lpstr>Самые главные месторождения угля…это Россия, часть Австралии ,Америка</vt:lpstr>
      <vt:lpstr>Уголь добывается: </vt:lpstr>
      <vt:lpstr>Слайд 6</vt:lpstr>
      <vt:lpstr>Основные методы переработки угля:</vt:lpstr>
      <vt:lpstr>ВРЕД УГЛЯ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школа</dc:title>
  <dc:creator>W32</dc:creator>
  <cp:lastModifiedBy>Edem</cp:lastModifiedBy>
  <cp:revision>130</cp:revision>
  <dcterms:created xsi:type="dcterms:W3CDTF">2014-11-27T11:53:06Z</dcterms:created>
  <dcterms:modified xsi:type="dcterms:W3CDTF">2015-05-13T06:16:13Z</dcterms:modified>
</cp:coreProperties>
</file>