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6" r:id="rId3"/>
    <p:sldId id="257" r:id="rId4"/>
    <p:sldId id="260" r:id="rId5"/>
    <p:sldId id="259" r:id="rId6"/>
    <p:sldId id="261" r:id="rId7"/>
    <p:sldId id="262" r:id="rId8"/>
    <p:sldId id="267" r:id="rId9"/>
    <p:sldId id="264" r:id="rId10"/>
    <p:sldId id="263" r:id="rId11"/>
    <p:sldId id="25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>
      <p:cViewPr varScale="1">
        <p:scale>
          <a:sx n="68" d="100"/>
          <a:sy n="68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C9706-9F5E-40C4-9BB9-48AB73EF6100}" type="doc">
      <dgm:prSet loTypeId="urn:microsoft.com/office/officeart/2005/8/layout/radial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99D3EA9-E23E-470A-97A8-33861E7EC31A}">
      <dgm:prSet phldrT="[Текст]" custT="1"/>
      <dgm:spPr/>
      <dgm:t>
        <a:bodyPr/>
        <a:lstStyle/>
        <a:p>
          <a:r>
            <a:rPr lang="ru-RU" sz="1600" b="1" dirty="0" smtClean="0"/>
            <a:t>Редактирование изображений</a:t>
          </a:r>
          <a:endParaRPr lang="ru-RU" sz="1600" b="1" dirty="0"/>
        </a:p>
      </dgm:t>
    </dgm:pt>
    <dgm:pt modelId="{C547AAD9-938F-4F3F-AF2B-49042E81C1D1}" type="parTrans" cxnId="{DBE5E0EC-784A-4852-AD58-E8823D341A81}">
      <dgm:prSet/>
      <dgm:spPr/>
      <dgm:t>
        <a:bodyPr/>
        <a:lstStyle/>
        <a:p>
          <a:endParaRPr lang="ru-RU"/>
        </a:p>
      </dgm:t>
    </dgm:pt>
    <dgm:pt modelId="{957F80C5-4E50-4516-8EFF-D7F63C68BF88}" type="sibTrans" cxnId="{DBE5E0EC-784A-4852-AD58-E8823D341A81}">
      <dgm:prSet/>
      <dgm:spPr/>
      <dgm:t>
        <a:bodyPr/>
        <a:lstStyle/>
        <a:p>
          <a:endParaRPr lang="ru-RU"/>
        </a:p>
      </dgm:t>
    </dgm:pt>
    <dgm:pt modelId="{83B0BEB7-DE69-45EA-AB4A-89081B0FEFD3}">
      <dgm:prSet custT="1"/>
      <dgm:spPr/>
      <dgm:t>
        <a:bodyPr/>
        <a:lstStyle/>
        <a:p>
          <a:r>
            <a:rPr lang="ru-RU" sz="1600" smtClean="0"/>
            <a:t> </a:t>
          </a:r>
          <a:r>
            <a:rPr lang="ru-RU" sz="1600" b="1" smtClean="0"/>
            <a:t>Выделение объектов</a:t>
          </a:r>
          <a:endParaRPr lang="ru-RU" sz="1600" b="1" dirty="0"/>
        </a:p>
      </dgm:t>
    </dgm:pt>
    <dgm:pt modelId="{1167B1F6-3B70-46C3-87D5-07C6DD6D8DEB}" type="parTrans" cxnId="{219FEFFF-D4C5-452B-A403-2BB956195CF4}">
      <dgm:prSet/>
      <dgm:spPr/>
      <dgm:t>
        <a:bodyPr/>
        <a:lstStyle/>
        <a:p>
          <a:endParaRPr lang="ru-RU"/>
        </a:p>
      </dgm:t>
    </dgm:pt>
    <dgm:pt modelId="{E2FA051E-79B8-4F7B-B028-B7A1628ED4E4}" type="sibTrans" cxnId="{219FEFFF-D4C5-452B-A403-2BB956195CF4}">
      <dgm:prSet/>
      <dgm:spPr/>
      <dgm:t>
        <a:bodyPr/>
        <a:lstStyle/>
        <a:p>
          <a:endParaRPr lang="ru-RU"/>
        </a:p>
      </dgm:t>
    </dgm:pt>
    <dgm:pt modelId="{3D2E4F4D-D95D-47BC-8500-9C8473431E47}">
      <dgm:prSet custT="1"/>
      <dgm:spPr/>
      <dgm:t>
        <a:bodyPr/>
        <a:lstStyle/>
        <a:p>
          <a:r>
            <a:rPr lang="ru-RU" sz="1600" b="1" dirty="0" smtClean="0"/>
            <a:t>Изменение масштаба просмотра изображений</a:t>
          </a:r>
          <a:endParaRPr lang="ru-RU" sz="1600" b="1" dirty="0"/>
        </a:p>
      </dgm:t>
    </dgm:pt>
    <dgm:pt modelId="{1E5C9C3F-F296-4D27-A44F-99D4937F6EAF}" type="parTrans" cxnId="{0BF8D4EF-7562-41B5-8FCE-E9433BEDB7A1}">
      <dgm:prSet/>
      <dgm:spPr/>
      <dgm:t>
        <a:bodyPr/>
        <a:lstStyle/>
        <a:p>
          <a:endParaRPr lang="ru-RU"/>
        </a:p>
      </dgm:t>
    </dgm:pt>
    <dgm:pt modelId="{67FB0422-BF6A-4CD3-9DFD-994A0EB17D7C}" type="sibTrans" cxnId="{0BF8D4EF-7562-41B5-8FCE-E9433BEDB7A1}">
      <dgm:prSet/>
      <dgm:spPr/>
      <dgm:t>
        <a:bodyPr/>
        <a:lstStyle/>
        <a:p>
          <a:endParaRPr lang="ru-RU"/>
        </a:p>
      </dgm:t>
    </dgm:pt>
    <dgm:pt modelId="{2458863D-AADB-416C-8172-0823EC368280}">
      <dgm:prSet custT="1"/>
      <dgm:spPr/>
      <dgm:t>
        <a:bodyPr/>
        <a:lstStyle/>
        <a:p>
          <a:pPr algn="ctr"/>
          <a:r>
            <a:rPr lang="ru-RU" sz="1100" dirty="0" smtClean="0"/>
            <a:t> </a:t>
          </a:r>
          <a:r>
            <a:rPr lang="ru-RU" sz="1600" b="1" dirty="0" smtClean="0"/>
            <a:t>Отмена и возврат последних действий</a:t>
          </a:r>
          <a:endParaRPr lang="ru-RU" sz="1600" b="1" dirty="0"/>
        </a:p>
      </dgm:t>
    </dgm:pt>
    <dgm:pt modelId="{0CA1F97E-BF57-4468-B268-1518D971BCA7}" type="parTrans" cxnId="{DC545CA5-797B-45A0-B1E1-4CCC1BFE22CD}">
      <dgm:prSet/>
      <dgm:spPr/>
      <dgm:t>
        <a:bodyPr/>
        <a:lstStyle/>
        <a:p>
          <a:endParaRPr lang="ru-RU"/>
        </a:p>
      </dgm:t>
    </dgm:pt>
    <dgm:pt modelId="{7E7AB5F9-3DC0-44FE-93ED-5040E979A025}" type="sibTrans" cxnId="{DC545CA5-797B-45A0-B1E1-4CCC1BFE22CD}">
      <dgm:prSet/>
      <dgm:spPr/>
      <dgm:t>
        <a:bodyPr/>
        <a:lstStyle/>
        <a:p>
          <a:endParaRPr lang="ru-RU"/>
        </a:p>
      </dgm:t>
    </dgm:pt>
    <dgm:pt modelId="{B71C7F07-2007-4CFB-A9F4-823D3569E91F}">
      <dgm:prSet custT="1"/>
      <dgm:spPr/>
      <dgm:t>
        <a:bodyPr/>
        <a:lstStyle/>
        <a:p>
          <a:r>
            <a:rPr lang="ru-RU" sz="1400" b="1" dirty="0" smtClean="0"/>
            <a:t>Перемещение, копирование и удаление объектов</a:t>
          </a:r>
          <a:endParaRPr lang="ru-RU" sz="1400" b="1" dirty="0"/>
        </a:p>
      </dgm:t>
    </dgm:pt>
    <dgm:pt modelId="{DF4A143C-446B-4D0F-B186-4E117BA61141}" type="parTrans" cxnId="{D5916296-8D7D-4B04-AF14-FBCA5FE0AD98}">
      <dgm:prSet/>
      <dgm:spPr/>
      <dgm:t>
        <a:bodyPr/>
        <a:lstStyle/>
        <a:p>
          <a:endParaRPr lang="ru-RU"/>
        </a:p>
      </dgm:t>
    </dgm:pt>
    <dgm:pt modelId="{1DA0B503-2F26-477D-988C-2896952C5D00}" type="sibTrans" cxnId="{D5916296-8D7D-4B04-AF14-FBCA5FE0AD98}">
      <dgm:prSet/>
      <dgm:spPr/>
      <dgm:t>
        <a:bodyPr/>
        <a:lstStyle/>
        <a:p>
          <a:endParaRPr lang="ru-RU"/>
        </a:p>
      </dgm:t>
    </dgm:pt>
    <dgm:pt modelId="{B0CB6567-D684-43D6-A972-DA682ABCD06B}">
      <dgm:prSet custT="1"/>
      <dgm:spPr/>
      <dgm:t>
        <a:bodyPr/>
        <a:lstStyle/>
        <a:p>
          <a:pPr algn="ctr"/>
          <a:r>
            <a:rPr lang="ru-RU" sz="1400" dirty="0" smtClean="0"/>
            <a:t> </a:t>
          </a:r>
          <a:r>
            <a:rPr lang="ru-RU" sz="1400" b="1" dirty="0" smtClean="0"/>
            <a:t>Использование сетки, направляющих и измерительных линеек</a:t>
          </a:r>
          <a:endParaRPr lang="ru-RU" sz="1400" b="1" dirty="0"/>
        </a:p>
      </dgm:t>
    </dgm:pt>
    <dgm:pt modelId="{492BE783-A6C0-4F6A-BB7C-92A1CB1E9D6F}" type="parTrans" cxnId="{85E94139-F138-48CE-AD51-D1342FDB7E41}">
      <dgm:prSet/>
      <dgm:spPr/>
      <dgm:t>
        <a:bodyPr/>
        <a:lstStyle/>
        <a:p>
          <a:endParaRPr lang="ru-RU"/>
        </a:p>
      </dgm:t>
    </dgm:pt>
    <dgm:pt modelId="{D9DA287E-CA7B-4796-B954-0FF52A417DE3}" type="sibTrans" cxnId="{85E94139-F138-48CE-AD51-D1342FDB7E41}">
      <dgm:prSet/>
      <dgm:spPr/>
      <dgm:t>
        <a:bodyPr/>
        <a:lstStyle/>
        <a:p>
          <a:endParaRPr lang="ru-RU"/>
        </a:p>
      </dgm:t>
    </dgm:pt>
    <dgm:pt modelId="{9C1CA765-7110-40DC-B9CA-00D7AA7C5963}">
      <dgm:prSet custT="1"/>
      <dgm:spPr/>
      <dgm:t>
        <a:bodyPr/>
        <a:lstStyle/>
        <a:p>
          <a:r>
            <a:rPr lang="ru-RU" sz="1800" b="1" smtClean="0"/>
            <a:t>Привязка объектов</a:t>
          </a:r>
          <a:endParaRPr lang="ru-RU" sz="1800" b="1" dirty="0"/>
        </a:p>
      </dgm:t>
    </dgm:pt>
    <dgm:pt modelId="{6ABB3985-C1DD-4DAB-A2B2-AE7FB0582141}" type="parTrans" cxnId="{0A2984DE-B86A-4D16-A06C-CE7DAEF71D59}">
      <dgm:prSet/>
      <dgm:spPr/>
      <dgm:t>
        <a:bodyPr/>
        <a:lstStyle/>
        <a:p>
          <a:endParaRPr lang="ru-RU"/>
        </a:p>
      </dgm:t>
    </dgm:pt>
    <dgm:pt modelId="{42849B7B-FE8E-4C06-BD3A-EEBC7D621378}" type="sibTrans" cxnId="{0A2984DE-B86A-4D16-A06C-CE7DAEF71D59}">
      <dgm:prSet/>
      <dgm:spPr/>
      <dgm:t>
        <a:bodyPr/>
        <a:lstStyle/>
        <a:p>
          <a:endParaRPr lang="ru-RU"/>
        </a:p>
      </dgm:t>
    </dgm:pt>
    <dgm:pt modelId="{965BB8BE-D834-421A-9BA9-CBCD7AED9752}">
      <dgm:prSet custT="1"/>
      <dgm:spPr/>
      <dgm:t>
        <a:bodyPr/>
        <a:lstStyle/>
        <a:p>
          <a:r>
            <a:rPr lang="ru-RU" sz="1100" b="1" dirty="0" smtClean="0"/>
            <a:t> </a:t>
          </a:r>
          <a:r>
            <a:rPr lang="ru-RU" sz="1600" b="1" dirty="0" smtClean="0"/>
            <a:t>Блокирование объектов</a:t>
          </a:r>
          <a:endParaRPr lang="ru-RU" sz="1600" b="1" dirty="0"/>
        </a:p>
      </dgm:t>
    </dgm:pt>
    <dgm:pt modelId="{9782D1D8-907F-46BD-B25E-2F2C29656169}" type="parTrans" cxnId="{BBE367E4-AE2C-4A28-BED5-20F320012C13}">
      <dgm:prSet/>
      <dgm:spPr/>
      <dgm:t>
        <a:bodyPr/>
        <a:lstStyle/>
        <a:p>
          <a:endParaRPr lang="ru-RU"/>
        </a:p>
      </dgm:t>
    </dgm:pt>
    <dgm:pt modelId="{F07A1904-401B-44D4-9B60-832C5E4312FC}" type="sibTrans" cxnId="{BBE367E4-AE2C-4A28-BED5-20F320012C13}">
      <dgm:prSet/>
      <dgm:spPr/>
      <dgm:t>
        <a:bodyPr/>
        <a:lstStyle/>
        <a:p>
          <a:endParaRPr lang="ru-RU"/>
        </a:p>
      </dgm:t>
    </dgm:pt>
    <dgm:pt modelId="{0FF77F18-16D5-4AC9-A248-7A4DB8C90658}">
      <dgm:prSet custT="1"/>
      <dgm:spPr/>
      <dgm:t>
        <a:bodyPr/>
        <a:lstStyle/>
        <a:p>
          <a:r>
            <a:rPr lang="ru-RU" sz="1600" b="1" dirty="0" smtClean="0"/>
            <a:t>Цвет контура и заливки объекта</a:t>
          </a:r>
          <a:endParaRPr lang="ru-RU" sz="1600" b="1" dirty="0"/>
        </a:p>
      </dgm:t>
    </dgm:pt>
    <dgm:pt modelId="{5C742EBF-4CFA-4CBF-AB8F-B70FAE6878C3}" type="parTrans" cxnId="{482DC687-4AC0-451D-ABBA-B059C851E459}">
      <dgm:prSet/>
      <dgm:spPr/>
      <dgm:t>
        <a:bodyPr/>
        <a:lstStyle/>
        <a:p>
          <a:endParaRPr lang="ru-RU"/>
        </a:p>
      </dgm:t>
    </dgm:pt>
    <dgm:pt modelId="{A005FE75-CDEA-4788-9D3E-72AF06D4D419}" type="sibTrans" cxnId="{482DC687-4AC0-451D-ABBA-B059C851E459}">
      <dgm:prSet/>
      <dgm:spPr/>
      <dgm:t>
        <a:bodyPr/>
        <a:lstStyle/>
        <a:p>
          <a:endParaRPr lang="ru-RU"/>
        </a:p>
      </dgm:t>
    </dgm:pt>
    <dgm:pt modelId="{34503E6C-B0A1-405C-923E-D83224345274}" type="pres">
      <dgm:prSet presAssocID="{FD9C9706-9F5E-40C4-9BB9-48AB73EF61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95CD4-05EC-43DB-95D0-6FC78AF5556A}" type="pres">
      <dgm:prSet presAssocID="{299D3EA9-E23E-470A-97A8-33861E7EC31A}" presName="centerShape" presStyleLbl="node0" presStyleIdx="0" presStyleCnt="1" custScaleX="219586" custScaleY="143449"/>
      <dgm:spPr/>
      <dgm:t>
        <a:bodyPr/>
        <a:lstStyle/>
        <a:p>
          <a:endParaRPr lang="ru-RU"/>
        </a:p>
      </dgm:t>
    </dgm:pt>
    <dgm:pt modelId="{CDACCD0A-4136-4BDC-B4E6-5BACE23FF0DF}" type="pres">
      <dgm:prSet presAssocID="{0CA1F97E-BF57-4468-B268-1518D971BCA7}" presName="parTrans" presStyleLbl="sibTrans2D1" presStyleIdx="0" presStyleCnt="8" custScaleX="89092" custScaleY="138373" custLinFactNeighborX="-47787" custLinFactNeighborY="5263"/>
      <dgm:spPr/>
      <dgm:t>
        <a:bodyPr/>
        <a:lstStyle/>
        <a:p>
          <a:endParaRPr lang="ru-RU"/>
        </a:p>
      </dgm:t>
    </dgm:pt>
    <dgm:pt modelId="{2FF2B6E8-3C22-42D5-8F2C-D5EDA029DC04}" type="pres">
      <dgm:prSet presAssocID="{0CA1F97E-BF57-4468-B268-1518D971BCA7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70C710C1-DA03-425D-9DBA-88B2BF52E4DC}" type="pres">
      <dgm:prSet presAssocID="{2458863D-AADB-416C-8172-0823EC368280}" presName="node" presStyleLbl="node1" presStyleIdx="0" presStyleCnt="8" custScaleX="127950" custScaleY="120687" custRadScaleRad="97177" custRadScaleInc="28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3284D-A887-461B-91EE-E8E58B8E6572}" type="pres">
      <dgm:prSet presAssocID="{1E5C9C3F-F296-4D27-A44F-99D4937F6EAF}" presName="parTrans" presStyleLbl="sibTrans2D1" presStyleIdx="1" presStyleCnt="8"/>
      <dgm:spPr/>
      <dgm:t>
        <a:bodyPr/>
        <a:lstStyle/>
        <a:p>
          <a:endParaRPr lang="ru-RU"/>
        </a:p>
      </dgm:t>
    </dgm:pt>
    <dgm:pt modelId="{901D3C2C-3669-4F90-A6D2-4F4F80CC9511}" type="pres">
      <dgm:prSet presAssocID="{1E5C9C3F-F296-4D27-A44F-99D4937F6EA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E0467098-A85A-4812-972C-5223AEAA7CB1}" type="pres">
      <dgm:prSet presAssocID="{3D2E4F4D-D95D-47BC-8500-9C8473431E47}" presName="node" presStyleLbl="node1" presStyleIdx="1" presStyleCnt="8" custScaleX="156678" custScaleY="98626" custRadScaleRad="123505" custRadScaleInc="44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00BF2-5B5A-415F-85AC-0643D4F76F3F}" type="pres">
      <dgm:prSet presAssocID="{492BE783-A6C0-4F6A-BB7C-92A1CB1E9D6F}" presName="parTrans" presStyleLbl="sibTrans2D1" presStyleIdx="2" presStyleCnt="8" custScaleX="141666"/>
      <dgm:spPr/>
      <dgm:t>
        <a:bodyPr/>
        <a:lstStyle/>
        <a:p>
          <a:endParaRPr lang="ru-RU"/>
        </a:p>
      </dgm:t>
    </dgm:pt>
    <dgm:pt modelId="{0174FE1A-6892-4F9F-897F-0DFD1077FE0B}" type="pres">
      <dgm:prSet presAssocID="{492BE783-A6C0-4F6A-BB7C-92A1CB1E9D6F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5D6D4A8-BBFB-43C5-A606-23540F82502F}" type="pres">
      <dgm:prSet presAssocID="{B0CB6567-D684-43D6-A972-DA682ABCD06B}" presName="node" presStyleLbl="node1" presStyleIdx="2" presStyleCnt="8" custScaleX="160059" custScaleY="129562" custRadScaleRad="125852" custRadScaleInc="12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26F60-CF54-4B34-9F0A-5684581B85AD}" type="pres">
      <dgm:prSet presAssocID="{DF4A143C-446B-4D0F-B186-4E117BA61141}" presName="parTrans" presStyleLbl="sibTrans2D1" presStyleIdx="3" presStyleCnt="8"/>
      <dgm:spPr/>
      <dgm:t>
        <a:bodyPr/>
        <a:lstStyle/>
        <a:p>
          <a:endParaRPr lang="ru-RU"/>
        </a:p>
      </dgm:t>
    </dgm:pt>
    <dgm:pt modelId="{472256DA-65BC-4BDB-BFFF-1598433A07E4}" type="pres">
      <dgm:prSet presAssocID="{DF4A143C-446B-4D0F-B186-4E117BA61141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DB8254BC-B4B1-4B14-9F04-85230D225178}" type="pres">
      <dgm:prSet presAssocID="{B71C7F07-2007-4CFB-A9F4-823D3569E91F}" presName="node" presStyleLbl="node1" presStyleIdx="3" presStyleCnt="8" custScaleX="146594" custScaleY="128371" custRadScaleRad="131398" custRadScaleInc="-15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A892C-A829-40D4-A786-0A9364F3C6DA}" type="pres">
      <dgm:prSet presAssocID="{9782D1D8-907F-46BD-B25E-2F2C29656169}" presName="parTrans" presStyleLbl="sibTrans2D1" presStyleIdx="4" presStyleCnt="8"/>
      <dgm:spPr/>
      <dgm:t>
        <a:bodyPr/>
        <a:lstStyle/>
        <a:p>
          <a:endParaRPr lang="ru-RU"/>
        </a:p>
      </dgm:t>
    </dgm:pt>
    <dgm:pt modelId="{7DE5013F-3C16-4B1B-9FEE-1BC6688AF27C}" type="pres">
      <dgm:prSet presAssocID="{9782D1D8-907F-46BD-B25E-2F2C29656169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44470A6E-1E52-4FE0-846F-C72C4D827815}" type="pres">
      <dgm:prSet presAssocID="{965BB8BE-D834-421A-9BA9-CBCD7AED9752}" presName="node" presStyleLbl="node1" presStyleIdx="4" presStyleCnt="8" custScaleX="157870" custScaleY="112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D4063-30EC-425C-B626-DD52152EAE65}" type="pres">
      <dgm:prSet presAssocID="{6ABB3985-C1DD-4DAB-A2B2-AE7FB0582141}" presName="parTrans" presStyleLbl="sibTrans2D1" presStyleIdx="5" presStyleCnt="8"/>
      <dgm:spPr/>
      <dgm:t>
        <a:bodyPr/>
        <a:lstStyle/>
        <a:p>
          <a:endParaRPr lang="ru-RU"/>
        </a:p>
      </dgm:t>
    </dgm:pt>
    <dgm:pt modelId="{5C2D78E4-74A1-47BA-84A8-D78A748A14C7}" type="pres">
      <dgm:prSet presAssocID="{6ABB3985-C1DD-4DAB-A2B2-AE7FB0582141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0934BCF9-C3A4-4586-83C1-1C8DC39C4CB5}" type="pres">
      <dgm:prSet presAssocID="{9C1CA765-7110-40DC-B9CA-00D7AA7C5963}" presName="node" presStyleLbl="node1" presStyleIdx="5" presStyleCnt="8" custScaleX="130267" custScaleY="113498" custRadScaleRad="119219" custRadScaleInc="12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3679A-9B85-41A9-925C-00BBECAA21A3}" type="pres">
      <dgm:prSet presAssocID="{5C742EBF-4CFA-4CBF-AB8F-B70FAE6878C3}" presName="parTrans" presStyleLbl="sibTrans2D1" presStyleIdx="6" presStyleCnt="8"/>
      <dgm:spPr/>
      <dgm:t>
        <a:bodyPr/>
        <a:lstStyle/>
        <a:p>
          <a:endParaRPr lang="ru-RU"/>
        </a:p>
      </dgm:t>
    </dgm:pt>
    <dgm:pt modelId="{E3F9B29A-566C-44C6-8A0A-3C87DC294054}" type="pres">
      <dgm:prSet presAssocID="{5C742EBF-4CFA-4CBF-AB8F-B70FAE6878C3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E68B2674-60FF-4BA9-AC46-30E4D4A008A0}" type="pres">
      <dgm:prSet presAssocID="{0FF77F18-16D5-4AC9-A248-7A4DB8C90658}" presName="node" presStyleLbl="node1" presStyleIdx="6" presStyleCnt="8" custScaleX="133538" custScaleY="114690" custRadScaleRad="119624" custRadScaleInc="-6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22CEC-27E0-400F-A21C-BDA55555214B}" type="pres">
      <dgm:prSet presAssocID="{1167B1F6-3B70-46C3-87D5-07C6DD6D8DEB}" presName="parTrans" presStyleLbl="sibTrans2D1" presStyleIdx="7" presStyleCnt="8"/>
      <dgm:spPr/>
      <dgm:t>
        <a:bodyPr/>
        <a:lstStyle/>
        <a:p>
          <a:endParaRPr lang="ru-RU"/>
        </a:p>
      </dgm:t>
    </dgm:pt>
    <dgm:pt modelId="{A8F284EA-1A0A-41DB-80F5-D0137B9B5933}" type="pres">
      <dgm:prSet presAssocID="{1167B1F6-3B70-46C3-87D5-07C6DD6D8DEB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BF92091E-89E0-4445-82D0-C09AF6E8D806}" type="pres">
      <dgm:prSet presAssocID="{83B0BEB7-DE69-45EA-AB4A-89081B0FEFD3}" presName="node" presStyleLbl="node1" presStyleIdx="7" presStyleCnt="8" custScaleX="133444" custScaleY="123471" custRadScaleRad="108609" custRadScaleInc="-19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F53400-22A3-4504-BC13-281CD719F1A2}" type="presOf" srcId="{FD9C9706-9F5E-40C4-9BB9-48AB73EF6100}" destId="{34503E6C-B0A1-405C-923E-D83224345274}" srcOrd="0" destOrd="0" presId="urn:microsoft.com/office/officeart/2005/8/layout/radial5"/>
    <dgm:cxn modelId="{91B1216A-7EEF-4360-99F8-CF9636363D8B}" type="presOf" srcId="{B0CB6567-D684-43D6-A972-DA682ABCD06B}" destId="{65D6D4A8-BBFB-43C5-A606-23540F82502F}" srcOrd="0" destOrd="0" presId="urn:microsoft.com/office/officeart/2005/8/layout/radial5"/>
    <dgm:cxn modelId="{C1E319EF-8A6B-4C3E-828B-B3B04FFF0FCE}" type="presOf" srcId="{299D3EA9-E23E-470A-97A8-33861E7EC31A}" destId="{28095CD4-05EC-43DB-95D0-6FC78AF5556A}" srcOrd="0" destOrd="0" presId="urn:microsoft.com/office/officeart/2005/8/layout/radial5"/>
    <dgm:cxn modelId="{865B2CA1-5E53-4B47-8305-491D37F1AAA9}" type="presOf" srcId="{9C1CA765-7110-40DC-B9CA-00D7AA7C5963}" destId="{0934BCF9-C3A4-4586-83C1-1C8DC39C4CB5}" srcOrd="0" destOrd="0" presId="urn:microsoft.com/office/officeart/2005/8/layout/radial5"/>
    <dgm:cxn modelId="{D5916296-8D7D-4B04-AF14-FBCA5FE0AD98}" srcId="{299D3EA9-E23E-470A-97A8-33861E7EC31A}" destId="{B71C7F07-2007-4CFB-A9F4-823D3569E91F}" srcOrd="3" destOrd="0" parTransId="{DF4A143C-446B-4D0F-B186-4E117BA61141}" sibTransId="{1DA0B503-2F26-477D-988C-2896952C5D00}"/>
    <dgm:cxn modelId="{7F6E3456-92A7-4526-A994-1B0B4BDCF95C}" type="presOf" srcId="{B71C7F07-2007-4CFB-A9F4-823D3569E91F}" destId="{DB8254BC-B4B1-4B14-9F04-85230D225178}" srcOrd="0" destOrd="0" presId="urn:microsoft.com/office/officeart/2005/8/layout/radial5"/>
    <dgm:cxn modelId="{482DC687-4AC0-451D-ABBA-B059C851E459}" srcId="{299D3EA9-E23E-470A-97A8-33861E7EC31A}" destId="{0FF77F18-16D5-4AC9-A248-7A4DB8C90658}" srcOrd="6" destOrd="0" parTransId="{5C742EBF-4CFA-4CBF-AB8F-B70FAE6878C3}" sibTransId="{A005FE75-CDEA-4788-9D3E-72AF06D4D419}"/>
    <dgm:cxn modelId="{B828FC1A-1E33-4973-937F-E22EC4A42F53}" type="presOf" srcId="{5C742EBF-4CFA-4CBF-AB8F-B70FAE6878C3}" destId="{E3F9B29A-566C-44C6-8A0A-3C87DC294054}" srcOrd="1" destOrd="0" presId="urn:microsoft.com/office/officeart/2005/8/layout/radial5"/>
    <dgm:cxn modelId="{C1FED51E-2CC2-498D-8899-28CEAAF4A252}" type="presOf" srcId="{DF4A143C-446B-4D0F-B186-4E117BA61141}" destId="{472256DA-65BC-4BDB-BFFF-1598433A07E4}" srcOrd="1" destOrd="0" presId="urn:microsoft.com/office/officeart/2005/8/layout/radial5"/>
    <dgm:cxn modelId="{2509C6C1-008A-4652-B73D-D60C696BB04E}" type="presOf" srcId="{3D2E4F4D-D95D-47BC-8500-9C8473431E47}" destId="{E0467098-A85A-4812-972C-5223AEAA7CB1}" srcOrd="0" destOrd="0" presId="urn:microsoft.com/office/officeart/2005/8/layout/radial5"/>
    <dgm:cxn modelId="{DBE5E0EC-784A-4852-AD58-E8823D341A81}" srcId="{FD9C9706-9F5E-40C4-9BB9-48AB73EF6100}" destId="{299D3EA9-E23E-470A-97A8-33861E7EC31A}" srcOrd="0" destOrd="0" parTransId="{C547AAD9-938F-4F3F-AF2B-49042E81C1D1}" sibTransId="{957F80C5-4E50-4516-8EFF-D7F63C68BF88}"/>
    <dgm:cxn modelId="{25928BCF-8E01-49C8-A4F8-5793160D3F00}" type="presOf" srcId="{DF4A143C-446B-4D0F-B186-4E117BA61141}" destId="{69126F60-CF54-4B34-9F0A-5684581B85AD}" srcOrd="0" destOrd="0" presId="urn:microsoft.com/office/officeart/2005/8/layout/radial5"/>
    <dgm:cxn modelId="{0A2984DE-B86A-4D16-A06C-CE7DAEF71D59}" srcId="{299D3EA9-E23E-470A-97A8-33861E7EC31A}" destId="{9C1CA765-7110-40DC-B9CA-00D7AA7C5963}" srcOrd="5" destOrd="0" parTransId="{6ABB3985-C1DD-4DAB-A2B2-AE7FB0582141}" sibTransId="{42849B7B-FE8E-4C06-BD3A-EEBC7D621378}"/>
    <dgm:cxn modelId="{BA17E648-9EE3-4573-A028-FE4967288F9B}" type="presOf" srcId="{492BE783-A6C0-4F6A-BB7C-92A1CB1E9D6F}" destId="{0174FE1A-6892-4F9F-897F-0DFD1077FE0B}" srcOrd="1" destOrd="0" presId="urn:microsoft.com/office/officeart/2005/8/layout/radial5"/>
    <dgm:cxn modelId="{50B8603D-33BA-4D51-8EF7-BCC082E858B8}" type="presOf" srcId="{5C742EBF-4CFA-4CBF-AB8F-B70FAE6878C3}" destId="{5D33679A-9B85-41A9-925C-00BBECAA21A3}" srcOrd="0" destOrd="0" presId="urn:microsoft.com/office/officeart/2005/8/layout/radial5"/>
    <dgm:cxn modelId="{1352FE49-88EC-46DC-B90B-08B0523B5CB8}" type="presOf" srcId="{9782D1D8-907F-46BD-B25E-2F2C29656169}" destId="{E55A892C-A829-40D4-A786-0A9364F3C6DA}" srcOrd="0" destOrd="0" presId="urn:microsoft.com/office/officeart/2005/8/layout/radial5"/>
    <dgm:cxn modelId="{85E94139-F138-48CE-AD51-D1342FDB7E41}" srcId="{299D3EA9-E23E-470A-97A8-33861E7EC31A}" destId="{B0CB6567-D684-43D6-A972-DA682ABCD06B}" srcOrd="2" destOrd="0" parTransId="{492BE783-A6C0-4F6A-BB7C-92A1CB1E9D6F}" sibTransId="{D9DA287E-CA7B-4796-B954-0FF52A417DE3}"/>
    <dgm:cxn modelId="{A4D3D3BF-B384-4D59-AEFA-EBD990080F24}" type="presOf" srcId="{1E5C9C3F-F296-4D27-A44F-99D4937F6EAF}" destId="{BD33284D-A887-461B-91EE-E8E58B8E6572}" srcOrd="0" destOrd="0" presId="urn:microsoft.com/office/officeart/2005/8/layout/radial5"/>
    <dgm:cxn modelId="{7881EB44-1C19-46EB-AE29-17402FD28811}" type="presOf" srcId="{0CA1F97E-BF57-4468-B268-1518D971BCA7}" destId="{CDACCD0A-4136-4BDC-B4E6-5BACE23FF0DF}" srcOrd="0" destOrd="0" presId="urn:microsoft.com/office/officeart/2005/8/layout/radial5"/>
    <dgm:cxn modelId="{59D02D16-C13B-4073-8EE2-644F9AB4BFFD}" type="presOf" srcId="{6ABB3985-C1DD-4DAB-A2B2-AE7FB0582141}" destId="{5C2D78E4-74A1-47BA-84A8-D78A748A14C7}" srcOrd="1" destOrd="0" presId="urn:microsoft.com/office/officeart/2005/8/layout/radial5"/>
    <dgm:cxn modelId="{ACA8A1B3-BA3D-43DB-B062-F6D27C57663B}" type="presOf" srcId="{1E5C9C3F-F296-4D27-A44F-99D4937F6EAF}" destId="{901D3C2C-3669-4F90-A6D2-4F4F80CC9511}" srcOrd="1" destOrd="0" presId="urn:microsoft.com/office/officeart/2005/8/layout/radial5"/>
    <dgm:cxn modelId="{99790DB9-5189-4F41-9C56-239644A5AA4C}" type="presOf" srcId="{965BB8BE-D834-421A-9BA9-CBCD7AED9752}" destId="{44470A6E-1E52-4FE0-846F-C72C4D827815}" srcOrd="0" destOrd="0" presId="urn:microsoft.com/office/officeart/2005/8/layout/radial5"/>
    <dgm:cxn modelId="{BBE367E4-AE2C-4A28-BED5-20F320012C13}" srcId="{299D3EA9-E23E-470A-97A8-33861E7EC31A}" destId="{965BB8BE-D834-421A-9BA9-CBCD7AED9752}" srcOrd="4" destOrd="0" parTransId="{9782D1D8-907F-46BD-B25E-2F2C29656169}" sibTransId="{F07A1904-401B-44D4-9B60-832C5E4312FC}"/>
    <dgm:cxn modelId="{D8647188-4FE0-441F-A8A0-2C7C22A6479C}" type="presOf" srcId="{83B0BEB7-DE69-45EA-AB4A-89081B0FEFD3}" destId="{BF92091E-89E0-4445-82D0-C09AF6E8D806}" srcOrd="0" destOrd="0" presId="urn:microsoft.com/office/officeart/2005/8/layout/radial5"/>
    <dgm:cxn modelId="{4A1317BE-38D5-47E5-B517-311283F5374A}" type="presOf" srcId="{2458863D-AADB-416C-8172-0823EC368280}" destId="{70C710C1-DA03-425D-9DBA-88B2BF52E4DC}" srcOrd="0" destOrd="0" presId="urn:microsoft.com/office/officeart/2005/8/layout/radial5"/>
    <dgm:cxn modelId="{4118726D-BA18-48CB-B680-3DB41284B54C}" type="presOf" srcId="{9782D1D8-907F-46BD-B25E-2F2C29656169}" destId="{7DE5013F-3C16-4B1B-9FEE-1BC6688AF27C}" srcOrd="1" destOrd="0" presId="urn:microsoft.com/office/officeart/2005/8/layout/radial5"/>
    <dgm:cxn modelId="{0BF8D4EF-7562-41B5-8FCE-E9433BEDB7A1}" srcId="{299D3EA9-E23E-470A-97A8-33861E7EC31A}" destId="{3D2E4F4D-D95D-47BC-8500-9C8473431E47}" srcOrd="1" destOrd="0" parTransId="{1E5C9C3F-F296-4D27-A44F-99D4937F6EAF}" sibTransId="{67FB0422-BF6A-4CD3-9DFD-994A0EB17D7C}"/>
    <dgm:cxn modelId="{00CCA147-7E11-441F-920E-8027E9ADE6FA}" type="presOf" srcId="{1167B1F6-3B70-46C3-87D5-07C6DD6D8DEB}" destId="{A8F284EA-1A0A-41DB-80F5-D0137B9B5933}" srcOrd="1" destOrd="0" presId="urn:microsoft.com/office/officeart/2005/8/layout/radial5"/>
    <dgm:cxn modelId="{8918442F-3ADB-4D14-81E5-A03C34A2FD60}" type="presOf" srcId="{1167B1F6-3B70-46C3-87D5-07C6DD6D8DEB}" destId="{4D622CEC-27E0-400F-A21C-BDA55555214B}" srcOrd="0" destOrd="0" presId="urn:microsoft.com/office/officeart/2005/8/layout/radial5"/>
    <dgm:cxn modelId="{219FEFFF-D4C5-452B-A403-2BB956195CF4}" srcId="{299D3EA9-E23E-470A-97A8-33861E7EC31A}" destId="{83B0BEB7-DE69-45EA-AB4A-89081B0FEFD3}" srcOrd="7" destOrd="0" parTransId="{1167B1F6-3B70-46C3-87D5-07C6DD6D8DEB}" sibTransId="{E2FA051E-79B8-4F7B-B028-B7A1628ED4E4}"/>
    <dgm:cxn modelId="{5F2EE3DC-B784-4EAD-8137-8B173BD5BF49}" type="presOf" srcId="{492BE783-A6C0-4F6A-BB7C-92A1CB1E9D6F}" destId="{2F800BF2-5B5A-415F-85AC-0643D4F76F3F}" srcOrd="0" destOrd="0" presId="urn:microsoft.com/office/officeart/2005/8/layout/radial5"/>
    <dgm:cxn modelId="{C0300C59-CCD0-4993-9F22-4FD87DCA5B35}" type="presOf" srcId="{6ABB3985-C1DD-4DAB-A2B2-AE7FB0582141}" destId="{738D4063-30EC-425C-B626-DD52152EAE65}" srcOrd="0" destOrd="0" presId="urn:microsoft.com/office/officeart/2005/8/layout/radial5"/>
    <dgm:cxn modelId="{3B971718-48A6-40A8-BF61-8B166C0CDA50}" type="presOf" srcId="{0CA1F97E-BF57-4468-B268-1518D971BCA7}" destId="{2FF2B6E8-3C22-42D5-8F2C-D5EDA029DC04}" srcOrd="1" destOrd="0" presId="urn:microsoft.com/office/officeart/2005/8/layout/radial5"/>
    <dgm:cxn modelId="{552B302C-CF62-43AC-8F06-1ADF81F63CDF}" type="presOf" srcId="{0FF77F18-16D5-4AC9-A248-7A4DB8C90658}" destId="{E68B2674-60FF-4BA9-AC46-30E4D4A008A0}" srcOrd="0" destOrd="0" presId="urn:microsoft.com/office/officeart/2005/8/layout/radial5"/>
    <dgm:cxn modelId="{DC545CA5-797B-45A0-B1E1-4CCC1BFE22CD}" srcId="{299D3EA9-E23E-470A-97A8-33861E7EC31A}" destId="{2458863D-AADB-416C-8172-0823EC368280}" srcOrd="0" destOrd="0" parTransId="{0CA1F97E-BF57-4468-B268-1518D971BCA7}" sibTransId="{7E7AB5F9-3DC0-44FE-93ED-5040E979A025}"/>
    <dgm:cxn modelId="{6914E533-CEF8-45A9-8618-BEF946594C7A}" type="presParOf" srcId="{34503E6C-B0A1-405C-923E-D83224345274}" destId="{28095CD4-05EC-43DB-95D0-6FC78AF5556A}" srcOrd="0" destOrd="0" presId="urn:microsoft.com/office/officeart/2005/8/layout/radial5"/>
    <dgm:cxn modelId="{BDC8EAB7-B3C0-464A-9CFF-B88B0277D720}" type="presParOf" srcId="{34503E6C-B0A1-405C-923E-D83224345274}" destId="{CDACCD0A-4136-4BDC-B4E6-5BACE23FF0DF}" srcOrd="1" destOrd="0" presId="urn:microsoft.com/office/officeart/2005/8/layout/radial5"/>
    <dgm:cxn modelId="{09DACCB2-D0C4-4C72-9C37-F363CA329342}" type="presParOf" srcId="{CDACCD0A-4136-4BDC-B4E6-5BACE23FF0DF}" destId="{2FF2B6E8-3C22-42D5-8F2C-D5EDA029DC04}" srcOrd="0" destOrd="0" presId="urn:microsoft.com/office/officeart/2005/8/layout/radial5"/>
    <dgm:cxn modelId="{12F9618D-5E1E-464C-ADDF-1B7822349357}" type="presParOf" srcId="{34503E6C-B0A1-405C-923E-D83224345274}" destId="{70C710C1-DA03-425D-9DBA-88B2BF52E4DC}" srcOrd="2" destOrd="0" presId="urn:microsoft.com/office/officeart/2005/8/layout/radial5"/>
    <dgm:cxn modelId="{5087CB67-3D19-4F90-B939-AC6C2F8DE8FB}" type="presParOf" srcId="{34503E6C-B0A1-405C-923E-D83224345274}" destId="{BD33284D-A887-461B-91EE-E8E58B8E6572}" srcOrd="3" destOrd="0" presId="urn:microsoft.com/office/officeart/2005/8/layout/radial5"/>
    <dgm:cxn modelId="{AB5CBC9F-AD80-4C44-AD3A-433E7E97A03E}" type="presParOf" srcId="{BD33284D-A887-461B-91EE-E8E58B8E6572}" destId="{901D3C2C-3669-4F90-A6D2-4F4F80CC9511}" srcOrd="0" destOrd="0" presId="urn:microsoft.com/office/officeart/2005/8/layout/radial5"/>
    <dgm:cxn modelId="{48AE3E84-8BE0-4144-82B5-E4B8BCDD86F5}" type="presParOf" srcId="{34503E6C-B0A1-405C-923E-D83224345274}" destId="{E0467098-A85A-4812-972C-5223AEAA7CB1}" srcOrd="4" destOrd="0" presId="urn:microsoft.com/office/officeart/2005/8/layout/radial5"/>
    <dgm:cxn modelId="{A283F3CC-FD89-444A-9970-082510EF04AB}" type="presParOf" srcId="{34503E6C-B0A1-405C-923E-D83224345274}" destId="{2F800BF2-5B5A-415F-85AC-0643D4F76F3F}" srcOrd="5" destOrd="0" presId="urn:microsoft.com/office/officeart/2005/8/layout/radial5"/>
    <dgm:cxn modelId="{C29731D0-EDB8-4F76-9C90-9C51707D4764}" type="presParOf" srcId="{2F800BF2-5B5A-415F-85AC-0643D4F76F3F}" destId="{0174FE1A-6892-4F9F-897F-0DFD1077FE0B}" srcOrd="0" destOrd="0" presId="urn:microsoft.com/office/officeart/2005/8/layout/radial5"/>
    <dgm:cxn modelId="{EBAF69C2-DDE0-4048-BE15-A16F1DB838B8}" type="presParOf" srcId="{34503E6C-B0A1-405C-923E-D83224345274}" destId="{65D6D4A8-BBFB-43C5-A606-23540F82502F}" srcOrd="6" destOrd="0" presId="urn:microsoft.com/office/officeart/2005/8/layout/radial5"/>
    <dgm:cxn modelId="{A0495147-411A-4261-9C7D-62063E1F8175}" type="presParOf" srcId="{34503E6C-B0A1-405C-923E-D83224345274}" destId="{69126F60-CF54-4B34-9F0A-5684581B85AD}" srcOrd="7" destOrd="0" presId="urn:microsoft.com/office/officeart/2005/8/layout/radial5"/>
    <dgm:cxn modelId="{E0951437-430B-48D5-9A4B-EF689698C1B8}" type="presParOf" srcId="{69126F60-CF54-4B34-9F0A-5684581B85AD}" destId="{472256DA-65BC-4BDB-BFFF-1598433A07E4}" srcOrd="0" destOrd="0" presId="urn:microsoft.com/office/officeart/2005/8/layout/radial5"/>
    <dgm:cxn modelId="{A4E7F325-CA8C-437C-B886-0C5C11A9701F}" type="presParOf" srcId="{34503E6C-B0A1-405C-923E-D83224345274}" destId="{DB8254BC-B4B1-4B14-9F04-85230D225178}" srcOrd="8" destOrd="0" presId="urn:microsoft.com/office/officeart/2005/8/layout/radial5"/>
    <dgm:cxn modelId="{49138B6A-AF5E-4AEE-A8ED-82E15FE98BDA}" type="presParOf" srcId="{34503E6C-B0A1-405C-923E-D83224345274}" destId="{E55A892C-A829-40D4-A786-0A9364F3C6DA}" srcOrd="9" destOrd="0" presId="urn:microsoft.com/office/officeart/2005/8/layout/radial5"/>
    <dgm:cxn modelId="{B3FD033F-FF9B-4798-B8D7-B7B1629BC017}" type="presParOf" srcId="{E55A892C-A829-40D4-A786-0A9364F3C6DA}" destId="{7DE5013F-3C16-4B1B-9FEE-1BC6688AF27C}" srcOrd="0" destOrd="0" presId="urn:microsoft.com/office/officeart/2005/8/layout/radial5"/>
    <dgm:cxn modelId="{D017AB79-E508-498B-9814-FEE64C610859}" type="presParOf" srcId="{34503E6C-B0A1-405C-923E-D83224345274}" destId="{44470A6E-1E52-4FE0-846F-C72C4D827815}" srcOrd="10" destOrd="0" presId="urn:microsoft.com/office/officeart/2005/8/layout/radial5"/>
    <dgm:cxn modelId="{5A99B458-11D7-4966-A8DD-ED2F44C99E1B}" type="presParOf" srcId="{34503E6C-B0A1-405C-923E-D83224345274}" destId="{738D4063-30EC-425C-B626-DD52152EAE65}" srcOrd="11" destOrd="0" presId="urn:microsoft.com/office/officeart/2005/8/layout/radial5"/>
    <dgm:cxn modelId="{33AB7DE6-6E36-4CF9-B98B-98D8EC868E26}" type="presParOf" srcId="{738D4063-30EC-425C-B626-DD52152EAE65}" destId="{5C2D78E4-74A1-47BA-84A8-D78A748A14C7}" srcOrd="0" destOrd="0" presId="urn:microsoft.com/office/officeart/2005/8/layout/radial5"/>
    <dgm:cxn modelId="{3952790B-FD22-4090-BC5C-E14EF411AB53}" type="presParOf" srcId="{34503E6C-B0A1-405C-923E-D83224345274}" destId="{0934BCF9-C3A4-4586-83C1-1C8DC39C4CB5}" srcOrd="12" destOrd="0" presId="urn:microsoft.com/office/officeart/2005/8/layout/radial5"/>
    <dgm:cxn modelId="{9F1931F2-081B-4F6C-9068-3D1FFB13ACE7}" type="presParOf" srcId="{34503E6C-B0A1-405C-923E-D83224345274}" destId="{5D33679A-9B85-41A9-925C-00BBECAA21A3}" srcOrd="13" destOrd="0" presId="urn:microsoft.com/office/officeart/2005/8/layout/radial5"/>
    <dgm:cxn modelId="{703537F5-CB10-4521-B141-3C2626FA45C3}" type="presParOf" srcId="{5D33679A-9B85-41A9-925C-00BBECAA21A3}" destId="{E3F9B29A-566C-44C6-8A0A-3C87DC294054}" srcOrd="0" destOrd="0" presId="urn:microsoft.com/office/officeart/2005/8/layout/radial5"/>
    <dgm:cxn modelId="{CBF78716-C464-4F66-AE43-5B73C35EDD7C}" type="presParOf" srcId="{34503E6C-B0A1-405C-923E-D83224345274}" destId="{E68B2674-60FF-4BA9-AC46-30E4D4A008A0}" srcOrd="14" destOrd="0" presId="urn:microsoft.com/office/officeart/2005/8/layout/radial5"/>
    <dgm:cxn modelId="{F5899E56-CE60-41D3-98EA-7F9F5A48EEA8}" type="presParOf" srcId="{34503E6C-B0A1-405C-923E-D83224345274}" destId="{4D622CEC-27E0-400F-A21C-BDA55555214B}" srcOrd="15" destOrd="0" presId="urn:microsoft.com/office/officeart/2005/8/layout/radial5"/>
    <dgm:cxn modelId="{9A14884A-4BBD-4635-9646-E3B4DB1D7F01}" type="presParOf" srcId="{4D622CEC-27E0-400F-A21C-BDA55555214B}" destId="{A8F284EA-1A0A-41DB-80F5-D0137B9B5933}" srcOrd="0" destOrd="0" presId="urn:microsoft.com/office/officeart/2005/8/layout/radial5"/>
    <dgm:cxn modelId="{65389872-3102-42A9-AAF3-F64410DCF1E0}" type="presParOf" srcId="{34503E6C-B0A1-405C-923E-D83224345274}" destId="{BF92091E-89E0-4445-82D0-C09AF6E8D806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095CD4-05EC-43DB-95D0-6FC78AF5556A}">
      <dsp:nvSpPr>
        <dsp:cNvPr id="0" name=""/>
        <dsp:cNvSpPr/>
      </dsp:nvSpPr>
      <dsp:spPr>
        <a:xfrm>
          <a:off x="2760834" y="2302611"/>
          <a:ext cx="2855793" cy="18656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Редактирование изображений</a:t>
          </a:r>
          <a:endParaRPr lang="ru-RU" sz="1600" b="1" kern="1200" dirty="0"/>
        </a:p>
      </dsp:txBody>
      <dsp:txXfrm>
        <a:off x="2760834" y="2302611"/>
        <a:ext cx="2855793" cy="1865605"/>
      </dsp:txXfrm>
    </dsp:sp>
    <dsp:sp modelId="{CDACCD0A-4136-4BDC-B4E6-5BACE23FF0DF}">
      <dsp:nvSpPr>
        <dsp:cNvPr id="0" name=""/>
        <dsp:cNvSpPr/>
      </dsp:nvSpPr>
      <dsp:spPr>
        <a:xfrm rot="16580281">
          <a:off x="4039811" y="1677329"/>
          <a:ext cx="273304" cy="754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6580281">
        <a:off x="4039811" y="1677329"/>
        <a:ext cx="273304" cy="754868"/>
      </dsp:txXfrm>
    </dsp:sp>
    <dsp:sp modelId="{70C710C1-DA03-425D-9DBA-88B2BF52E4DC}">
      <dsp:nvSpPr>
        <dsp:cNvPr id="0" name=""/>
        <dsp:cNvSpPr/>
      </dsp:nvSpPr>
      <dsp:spPr>
        <a:xfrm>
          <a:off x="3528392" y="-8252"/>
          <a:ext cx="1847667" cy="17427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600" b="1" kern="1200" dirty="0" smtClean="0"/>
            <a:t>Отмена и возврат последних действий</a:t>
          </a:r>
          <a:endParaRPr lang="ru-RU" sz="1600" b="1" kern="1200" dirty="0"/>
        </a:p>
      </dsp:txBody>
      <dsp:txXfrm>
        <a:off x="3528392" y="-8252"/>
        <a:ext cx="1847667" cy="1742785"/>
      </dsp:txXfrm>
    </dsp:sp>
    <dsp:sp modelId="{BD33284D-A887-461B-91EE-E8E58B8E6572}">
      <dsp:nvSpPr>
        <dsp:cNvPr id="0" name=""/>
        <dsp:cNvSpPr/>
      </dsp:nvSpPr>
      <dsp:spPr>
        <a:xfrm rot="19504382">
          <a:off x="5286238" y="2026018"/>
          <a:ext cx="487548" cy="545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880455"/>
            <a:satOff val="1253"/>
            <a:lumOff val="36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9504382">
        <a:off x="5286238" y="2026018"/>
        <a:ext cx="487548" cy="545531"/>
      </dsp:txXfrm>
    </dsp:sp>
    <dsp:sp modelId="{E0467098-A85A-4812-972C-5223AEAA7CB1}">
      <dsp:nvSpPr>
        <dsp:cNvPr id="0" name=""/>
        <dsp:cNvSpPr/>
      </dsp:nvSpPr>
      <dsp:spPr>
        <a:xfrm>
          <a:off x="5544612" y="786514"/>
          <a:ext cx="2262515" cy="1424212"/>
        </a:xfrm>
        <a:prstGeom prst="ellipse">
          <a:avLst/>
        </a:prstGeom>
        <a:gradFill rotWithShape="0">
          <a:gsLst>
            <a:gs pos="0">
              <a:schemeClr val="accent2">
                <a:hueOff val="-2880455"/>
                <a:satOff val="1253"/>
                <a:lumOff val="364"/>
                <a:alphaOff val="0"/>
                <a:shade val="15000"/>
                <a:satMod val="180000"/>
              </a:schemeClr>
            </a:gs>
            <a:gs pos="50000">
              <a:schemeClr val="accent2">
                <a:hueOff val="-2880455"/>
                <a:satOff val="1253"/>
                <a:lumOff val="364"/>
                <a:alphaOff val="0"/>
                <a:shade val="45000"/>
                <a:satMod val="170000"/>
              </a:schemeClr>
            </a:gs>
            <a:gs pos="70000">
              <a:schemeClr val="accent2">
                <a:hueOff val="-2880455"/>
                <a:satOff val="1253"/>
                <a:lumOff val="36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880455"/>
                <a:satOff val="1253"/>
                <a:lumOff val="36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Изменение масштаба просмотра изображений</a:t>
          </a:r>
          <a:endParaRPr lang="ru-RU" sz="1600" b="1" kern="1200" dirty="0"/>
        </a:p>
      </dsp:txBody>
      <dsp:txXfrm>
        <a:off x="5544612" y="786514"/>
        <a:ext cx="2262515" cy="1424212"/>
      </dsp:txXfrm>
    </dsp:sp>
    <dsp:sp modelId="{2F800BF2-5B5A-415F-85AC-0643D4F76F3F}">
      <dsp:nvSpPr>
        <dsp:cNvPr id="0" name=""/>
        <dsp:cNvSpPr/>
      </dsp:nvSpPr>
      <dsp:spPr>
        <a:xfrm rot="165024">
          <a:off x="5668442" y="3042941"/>
          <a:ext cx="383309" cy="545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760911"/>
            <a:satOff val="2505"/>
            <a:lumOff val="72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5024">
        <a:off x="5668442" y="3042941"/>
        <a:ext cx="383309" cy="545531"/>
      </dsp:txXfrm>
    </dsp:sp>
    <dsp:sp modelId="{65D6D4A8-BBFB-43C5-A606-23540F82502F}">
      <dsp:nvSpPr>
        <dsp:cNvPr id="0" name=""/>
        <dsp:cNvSpPr/>
      </dsp:nvSpPr>
      <dsp:spPr>
        <a:xfrm>
          <a:off x="6120679" y="2448271"/>
          <a:ext cx="2311338" cy="1870945"/>
        </a:xfrm>
        <a:prstGeom prst="ellipse">
          <a:avLst/>
        </a:prstGeom>
        <a:gradFill rotWithShape="0">
          <a:gsLst>
            <a:gs pos="0">
              <a:schemeClr val="accent2">
                <a:hueOff val="-5760911"/>
                <a:satOff val="2505"/>
                <a:lumOff val="729"/>
                <a:alphaOff val="0"/>
                <a:shade val="15000"/>
                <a:satMod val="180000"/>
              </a:schemeClr>
            </a:gs>
            <a:gs pos="50000">
              <a:schemeClr val="accent2">
                <a:hueOff val="-5760911"/>
                <a:satOff val="2505"/>
                <a:lumOff val="729"/>
                <a:alphaOff val="0"/>
                <a:shade val="45000"/>
                <a:satMod val="170000"/>
              </a:schemeClr>
            </a:gs>
            <a:gs pos="70000">
              <a:schemeClr val="accent2">
                <a:hueOff val="-5760911"/>
                <a:satOff val="2505"/>
                <a:lumOff val="72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5760911"/>
                <a:satOff val="2505"/>
                <a:lumOff val="72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b="1" kern="1200" dirty="0" smtClean="0"/>
            <a:t>Использование сетки, направляющих и измерительных линеек</a:t>
          </a:r>
          <a:endParaRPr lang="ru-RU" sz="1400" b="1" kern="1200" dirty="0"/>
        </a:p>
      </dsp:txBody>
      <dsp:txXfrm>
        <a:off x="6120679" y="2448271"/>
        <a:ext cx="2311338" cy="1870945"/>
      </dsp:txXfrm>
    </dsp:sp>
    <dsp:sp modelId="{69126F60-CF54-4B34-9F0A-5684581B85AD}">
      <dsp:nvSpPr>
        <dsp:cNvPr id="0" name=""/>
        <dsp:cNvSpPr/>
      </dsp:nvSpPr>
      <dsp:spPr>
        <a:xfrm rot="2494570">
          <a:off x="5143188" y="4068301"/>
          <a:ext cx="583827" cy="545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641366"/>
            <a:satOff val="3758"/>
            <a:lumOff val="109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494570">
        <a:off x="5143188" y="4068301"/>
        <a:ext cx="583827" cy="545531"/>
      </dsp:txXfrm>
    </dsp:sp>
    <dsp:sp modelId="{DB8254BC-B4B1-4B14-9F04-85230D225178}">
      <dsp:nvSpPr>
        <dsp:cNvPr id="0" name=""/>
        <dsp:cNvSpPr/>
      </dsp:nvSpPr>
      <dsp:spPr>
        <a:xfrm>
          <a:off x="5544616" y="4450291"/>
          <a:ext cx="2116896" cy="1853746"/>
        </a:xfrm>
        <a:prstGeom prst="ellipse">
          <a:avLst/>
        </a:prstGeom>
        <a:gradFill rotWithShape="0">
          <a:gsLst>
            <a:gs pos="0">
              <a:schemeClr val="accent2">
                <a:hueOff val="-8641366"/>
                <a:satOff val="3758"/>
                <a:lumOff val="1093"/>
                <a:alphaOff val="0"/>
                <a:shade val="15000"/>
                <a:satMod val="180000"/>
              </a:schemeClr>
            </a:gs>
            <a:gs pos="50000">
              <a:schemeClr val="accent2">
                <a:hueOff val="-8641366"/>
                <a:satOff val="3758"/>
                <a:lumOff val="1093"/>
                <a:alphaOff val="0"/>
                <a:shade val="45000"/>
                <a:satMod val="170000"/>
              </a:schemeClr>
            </a:gs>
            <a:gs pos="70000">
              <a:schemeClr val="accent2">
                <a:hueOff val="-8641366"/>
                <a:satOff val="3758"/>
                <a:lumOff val="109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8641366"/>
                <a:satOff val="3758"/>
                <a:lumOff val="109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Перемещение, копирование и удаление объектов</a:t>
          </a:r>
          <a:endParaRPr lang="ru-RU" sz="1400" b="1" kern="1200" dirty="0"/>
        </a:p>
      </dsp:txBody>
      <dsp:txXfrm>
        <a:off x="5544616" y="4450291"/>
        <a:ext cx="2116896" cy="1853746"/>
      </dsp:txXfrm>
    </dsp:sp>
    <dsp:sp modelId="{E55A892C-A829-40D4-A786-0A9364F3C6DA}">
      <dsp:nvSpPr>
        <dsp:cNvPr id="0" name=""/>
        <dsp:cNvSpPr/>
      </dsp:nvSpPr>
      <dsp:spPr>
        <a:xfrm rot="5400000">
          <a:off x="3999489" y="4241799"/>
          <a:ext cx="378484" cy="545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521822"/>
            <a:satOff val="5011"/>
            <a:lumOff val="145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3999489" y="4241799"/>
        <a:ext cx="378484" cy="545531"/>
      </dsp:txXfrm>
    </dsp:sp>
    <dsp:sp modelId="{44470A6E-1E52-4FE0-846F-C72C4D827815}">
      <dsp:nvSpPr>
        <dsp:cNvPr id="0" name=""/>
        <dsp:cNvSpPr/>
      </dsp:nvSpPr>
      <dsp:spPr>
        <a:xfrm>
          <a:off x="3048867" y="4882337"/>
          <a:ext cx="2279728" cy="1618553"/>
        </a:xfrm>
        <a:prstGeom prst="ellipse">
          <a:avLst/>
        </a:prstGeom>
        <a:gradFill rotWithShape="0">
          <a:gsLst>
            <a:gs pos="0">
              <a:schemeClr val="accent2">
                <a:hueOff val="-11521822"/>
                <a:satOff val="5011"/>
                <a:lumOff val="1457"/>
                <a:alphaOff val="0"/>
                <a:shade val="15000"/>
                <a:satMod val="180000"/>
              </a:schemeClr>
            </a:gs>
            <a:gs pos="50000">
              <a:schemeClr val="accent2">
                <a:hueOff val="-11521822"/>
                <a:satOff val="5011"/>
                <a:lumOff val="1457"/>
                <a:alphaOff val="0"/>
                <a:shade val="45000"/>
                <a:satMod val="170000"/>
              </a:schemeClr>
            </a:gs>
            <a:gs pos="70000">
              <a:schemeClr val="accent2">
                <a:hueOff val="-11521822"/>
                <a:satOff val="5011"/>
                <a:lumOff val="145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1521822"/>
                <a:satOff val="5011"/>
                <a:lumOff val="145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</a:t>
          </a:r>
          <a:r>
            <a:rPr lang="ru-RU" sz="1600" b="1" kern="1200" dirty="0" smtClean="0"/>
            <a:t>Блокирование объектов</a:t>
          </a:r>
          <a:endParaRPr lang="ru-RU" sz="1600" b="1" kern="1200" dirty="0"/>
        </a:p>
      </dsp:txBody>
      <dsp:txXfrm>
        <a:off x="3048867" y="4882337"/>
        <a:ext cx="2279728" cy="1618553"/>
      </dsp:txXfrm>
    </dsp:sp>
    <dsp:sp modelId="{738D4063-30EC-425C-B626-DD52152EAE65}">
      <dsp:nvSpPr>
        <dsp:cNvPr id="0" name=""/>
        <dsp:cNvSpPr/>
      </dsp:nvSpPr>
      <dsp:spPr>
        <a:xfrm rot="8265874">
          <a:off x="2779194" y="4020455"/>
          <a:ext cx="488774" cy="545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402278"/>
            <a:satOff val="6264"/>
            <a:lumOff val="182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8265874">
        <a:off x="2779194" y="4020455"/>
        <a:ext cx="488774" cy="545531"/>
      </dsp:txXfrm>
    </dsp:sp>
    <dsp:sp modelId="{0934BCF9-C3A4-4586-83C1-1C8DC39C4CB5}">
      <dsp:nvSpPr>
        <dsp:cNvPr id="0" name=""/>
        <dsp:cNvSpPr/>
      </dsp:nvSpPr>
      <dsp:spPr>
        <a:xfrm>
          <a:off x="1080118" y="4384239"/>
          <a:ext cx="1881126" cy="1638972"/>
        </a:xfrm>
        <a:prstGeom prst="ellipse">
          <a:avLst/>
        </a:prstGeom>
        <a:gradFill rotWithShape="0">
          <a:gsLst>
            <a:gs pos="0">
              <a:schemeClr val="accent2">
                <a:hueOff val="-14402278"/>
                <a:satOff val="6264"/>
                <a:lumOff val="1821"/>
                <a:alphaOff val="0"/>
                <a:shade val="15000"/>
                <a:satMod val="180000"/>
              </a:schemeClr>
            </a:gs>
            <a:gs pos="50000">
              <a:schemeClr val="accent2">
                <a:hueOff val="-14402278"/>
                <a:satOff val="6264"/>
                <a:lumOff val="1821"/>
                <a:alphaOff val="0"/>
                <a:shade val="45000"/>
                <a:satMod val="170000"/>
              </a:schemeClr>
            </a:gs>
            <a:gs pos="70000">
              <a:schemeClr val="accent2">
                <a:hueOff val="-14402278"/>
                <a:satOff val="6264"/>
                <a:lumOff val="182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4402278"/>
                <a:satOff val="6264"/>
                <a:lumOff val="182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Привязка объектов</a:t>
          </a:r>
          <a:endParaRPr lang="ru-RU" sz="1800" b="1" kern="1200" dirty="0"/>
        </a:p>
      </dsp:txBody>
      <dsp:txXfrm>
        <a:off x="1080118" y="4384239"/>
        <a:ext cx="1881126" cy="1638972"/>
      </dsp:txXfrm>
    </dsp:sp>
    <dsp:sp modelId="{5D33679A-9B85-41A9-925C-00BBECAA21A3}">
      <dsp:nvSpPr>
        <dsp:cNvPr id="0" name=""/>
        <dsp:cNvSpPr/>
      </dsp:nvSpPr>
      <dsp:spPr>
        <a:xfrm rot="10715733">
          <a:off x="2351813" y="3004131"/>
          <a:ext cx="289807" cy="545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7282732"/>
            <a:satOff val="7516"/>
            <a:lumOff val="218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715733">
        <a:off x="2351813" y="3004131"/>
        <a:ext cx="289807" cy="545531"/>
      </dsp:txXfrm>
    </dsp:sp>
    <dsp:sp modelId="{E68B2674-60FF-4BA9-AC46-30E4D4A008A0}">
      <dsp:nvSpPr>
        <dsp:cNvPr id="0" name=""/>
        <dsp:cNvSpPr/>
      </dsp:nvSpPr>
      <dsp:spPr>
        <a:xfrm>
          <a:off x="287228" y="2479335"/>
          <a:ext cx="1928361" cy="1656185"/>
        </a:xfrm>
        <a:prstGeom prst="ellipse">
          <a:avLst/>
        </a:prstGeom>
        <a:gradFill rotWithShape="0">
          <a:gsLst>
            <a:gs pos="0">
              <a:schemeClr val="accent2">
                <a:hueOff val="-17282732"/>
                <a:satOff val="7516"/>
                <a:lumOff val="2186"/>
                <a:alphaOff val="0"/>
                <a:shade val="15000"/>
                <a:satMod val="180000"/>
              </a:schemeClr>
            </a:gs>
            <a:gs pos="50000">
              <a:schemeClr val="accent2">
                <a:hueOff val="-17282732"/>
                <a:satOff val="7516"/>
                <a:lumOff val="2186"/>
                <a:alphaOff val="0"/>
                <a:shade val="45000"/>
                <a:satMod val="170000"/>
              </a:schemeClr>
            </a:gs>
            <a:gs pos="70000">
              <a:schemeClr val="accent2">
                <a:hueOff val="-17282732"/>
                <a:satOff val="7516"/>
                <a:lumOff val="218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7282732"/>
                <a:satOff val="7516"/>
                <a:lumOff val="218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Цвет контура и заливки объекта</a:t>
          </a:r>
          <a:endParaRPr lang="ru-RU" sz="1600" b="1" kern="1200" dirty="0"/>
        </a:p>
      </dsp:txBody>
      <dsp:txXfrm>
        <a:off x="287228" y="2479335"/>
        <a:ext cx="1928361" cy="1656185"/>
      </dsp:txXfrm>
    </dsp:sp>
    <dsp:sp modelId="{4D622CEC-27E0-400F-A21C-BDA55555214B}">
      <dsp:nvSpPr>
        <dsp:cNvPr id="0" name=""/>
        <dsp:cNvSpPr/>
      </dsp:nvSpPr>
      <dsp:spPr>
        <a:xfrm rot="13237276">
          <a:off x="2945645" y="2032076"/>
          <a:ext cx="316369" cy="545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3237276">
        <a:off x="2945645" y="2032076"/>
        <a:ext cx="316369" cy="545531"/>
      </dsp:txXfrm>
    </dsp:sp>
    <dsp:sp modelId="{BF92091E-89E0-4445-82D0-C09AF6E8D806}">
      <dsp:nvSpPr>
        <dsp:cNvPr id="0" name=""/>
        <dsp:cNvSpPr/>
      </dsp:nvSpPr>
      <dsp:spPr>
        <a:xfrm>
          <a:off x="1200400" y="607126"/>
          <a:ext cx="1927003" cy="1782988"/>
        </a:xfrm>
        <a:prstGeom prst="ellipse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 </a:t>
          </a:r>
          <a:r>
            <a:rPr lang="ru-RU" sz="1600" b="1" kern="1200" smtClean="0"/>
            <a:t>Выделение объектов</a:t>
          </a:r>
          <a:endParaRPr lang="ru-RU" sz="1600" b="1" kern="1200" dirty="0"/>
        </a:p>
      </dsp:txBody>
      <dsp:txXfrm>
        <a:off x="1200400" y="607126"/>
        <a:ext cx="1927003" cy="1782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A0F0FA-D2B0-4253-A524-9FB763290FD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0213A7-E781-4309-96B5-FB47FAAF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F0FA-D2B0-4253-A524-9FB763290FD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13A7-E781-4309-96B5-FB47FAAF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F0FA-D2B0-4253-A524-9FB763290FD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13A7-E781-4309-96B5-FB47FAAF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F0FA-D2B0-4253-A524-9FB763290FD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13A7-E781-4309-96B5-FB47FAAFA7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F0FA-D2B0-4253-A524-9FB763290FD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13A7-E781-4309-96B5-FB47FAAFA7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F0FA-D2B0-4253-A524-9FB763290FD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13A7-E781-4309-96B5-FB47FAAFA7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F0FA-D2B0-4253-A524-9FB763290FD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13A7-E781-4309-96B5-FB47FAAF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F0FA-D2B0-4253-A524-9FB763290FD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13A7-E781-4309-96B5-FB47FAAFA7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F0FA-D2B0-4253-A524-9FB763290FD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13A7-E781-4309-96B5-FB47FAAF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8A0F0FA-D2B0-4253-A524-9FB763290FD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13A7-E781-4309-96B5-FB47FAAF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A0F0FA-D2B0-4253-A524-9FB763290FD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0213A7-E781-4309-96B5-FB47FAAFA7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A0F0FA-D2B0-4253-A524-9FB763290FDA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0213A7-E781-4309-96B5-FB47FAAF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rel.demiart.ru/book/MENU.htm" TargetMode="External"/><Relationship Id="rId2" Type="http://schemas.openxmlformats.org/officeDocument/2006/relationships/hyperlink" Target="ru.wikipedia.org/wi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Презентация к уроку информатики в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7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классе по теме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«Возможности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CorelDraw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для векторного рисования»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611188" y="1989138"/>
            <a:ext cx="8229600" cy="360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n-ea"/>
                <a:cs typeface="+mn-cs"/>
              </a:rPr>
              <a:t>Автор материала: 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n-ea"/>
                <a:cs typeface="+mn-cs"/>
              </a:rPr>
              <a:t>Энгельгардт Эльвира Эдуардовна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n-ea"/>
                <a:cs typeface="+mn-cs"/>
              </a:rPr>
              <a:t>Студенка (бакалавр) 3 курса,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n-ea"/>
                <a:cs typeface="+mn-cs"/>
              </a:rPr>
              <a:t>психолого-педагогического факультета,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n-ea"/>
                <a:cs typeface="+mn-cs"/>
              </a:rPr>
              <a:t>Кафедра информационных технологий обучения и непрерывного образования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n-ea"/>
                <a:cs typeface="+mn-cs"/>
              </a:rPr>
              <a:t>Институт педагогики, психологии и социологии 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n-ea"/>
                <a:cs typeface="+mn-cs"/>
              </a:rPr>
              <a:t>Сибирского Федерального Университета (ИППС СФУ</a:t>
            </a:r>
            <a:r>
              <a:rPr kumimoji="0" lang="ru-RU" sz="2000" b="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132138" y="6092825"/>
            <a:ext cx="316805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</a:rPr>
              <a:t>г. Красноярск, 2015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287" t="8002" r="3426" b="9308"/>
          <a:stretch>
            <a:fillRect/>
          </a:stretch>
        </p:blipFill>
        <p:spPr bwMode="auto">
          <a:xfrm>
            <a:off x="6156176" y="836712"/>
            <a:ext cx="17839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Применение эффектов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Перетекание объекта в другой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67944" y="1412776"/>
            <a:ext cx="93610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1772816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Интерактивное искажение, применение оболочек и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перспективы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3535" t="8000" r="56566" b="12333"/>
          <a:stretch>
            <a:fillRect/>
          </a:stretch>
        </p:blipFill>
        <p:spPr bwMode="auto">
          <a:xfrm>
            <a:off x="5148064" y="2636912"/>
            <a:ext cx="1656184" cy="14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5292080" y="2132856"/>
            <a:ext cx="216024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3528" y="2492896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Объемные объекты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763688" y="2708920"/>
            <a:ext cx="576064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6292" t="20972" r="40230"/>
          <a:stretch>
            <a:fillRect/>
          </a:stretch>
        </p:blipFill>
        <p:spPr bwMode="auto">
          <a:xfrm>
            <a:off x="2915816" y="2420888"/>
            <a:ext cx="1872208" cy="207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24128" y="5733256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Линзы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084168" y="5373216"/>
            <a:ext cx="360040" cy="2880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/>
          <p:nvPr/>
        </p:nvPicPr>
        <p:blipFill>
          <a:blip r:embed="rId5" cstate="print"/>
          <a:srcRect b="28953"/>
          <a:stretch>
            <a:fillRect/>
          </a:stretch>
        </p:blipFill>
        <p:spPr bwMode="auto">
          <a:xfrm>
            <a:off x="6948264" y="3501008"/>
            <a:ext cx="187220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3573016"/>
            <a:ext cx="314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теней объектов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6" cstate="print"/>
          <a:srcRect l="63495" t="41666" b="14931"/>
          <a:stretch>
            <a:fillRect/>
          </a:stretch>
        </p:blipFill>
        <p:spPr bwMode="auto">
          <a:xfrm>
            <a:off x="0" y="4437112"/>
            <a:ext cx="2168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1763688" y="3861048"/>
            <a:ext cx="216024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/>
          <p:nvPr/>
        </p:nvPicPr>
        <p:blipFill>
          <a:blip r:embed="rId7" cstate="print"/>
          <a:srcRect l="12304" t="4497" r="60403" b="62434"/>
          <a:stretch>
            <a:fillRect/>
          </a:stretch>
        </p:blipFill>
        <p:spPr bwMode="auto">
          <a:xfrm>
            <a:off x="3779912" y="5201816"/>
            <a:ext cx="18722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2267744" y="4725144"/>
            <a:ext cx="315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Художественная обводка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3059832" y="5013176"/>
            <a:ext cx="576064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629E-6 L 0.16944 2.062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82054E-6 L 0.02362 0.0525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8094E-6 L 0.05539 0.05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03678 L -0.05122 0.09968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4.6346E-6 L 0.0632 0.0525 " pathEditMode="relative" ptsTypes="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0213E-6 L 0.06302 -0.10499 " pathEditMode="relative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Создание простых геометрических фигур или произвольных кривых и ломаных, замкнутых и разомкнутых. Вставка и форматирование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Редактирование любого объекта, изменение цвета контура и заливки, изменение формы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Вставка готовых картинок или ранее созданных вами иллюстраций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Применение разнообразных художественных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Размещение всех объектов в нужных местах, определение порядка взаимного перекрытия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Основные принципы работы с CorelDRAW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just">
              <a:buFont typeface="+mj-lt"/>
              <a:buAutoNum type="arabicPeriod"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CorelDRAW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[Электронный ресурс] /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Википедия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свободная энциклопедия. - Режим доступа: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 action="ppaction://hlinkfile"/>
              </a:rPr>
              <a:t>ru.wikipedia.org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 action="ppaction://hlinkfile"/>
              </a:rPr>
              <a:t>/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 action="ppaction://hlinkfile"/>
              </a:rPr>
              <a:t>wik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24078" indent="-514350" algn="just">
              <a:buFont typeface="+mj-lt"/>
              <a:buAutoNum type="arabicPeriod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Самоучитель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Corel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Draw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10 [Электронный ресурс]. - Режим доступа: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http://corel.demiart.ru/book/MENU.htm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Список используемых источников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CorelDraw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векторного рисования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9381">
            <a:off x="240764" y="3584244"/>
            <a:ext cx="16590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45749"/>
          <a:stretch>
            <a:fillRect/>
          </a:stretch>
        </p:blipFill>
        <p:spPr bwMode="auto">
          <a:xfrm rot="487779">
            <a:off x="3874520" y="5096244"/>
            <a:ext cx="1276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10868">
            <a:off x="2508665" y="4833681"/>
            <a:ext cx="1557508" cy="176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 l="69000" t="51117" r="5000"/>
          <a:stretch>
            <a:fillRect/>
          </a:stretch>
        </p:blipFill>
        <p:spPr bwMode="auto">
          <a:xfrm rot="410245">
            <a:off x="1426460" y="4432884"/>
            <a:ext cx="1238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83177">
            <a:off x="5047184" y="4979228"/>
            <a:ext cx="1691619" cy="169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3.bp.blogspot.com/_-GFZkRAW83k/TS8bTLgC34I/AAAAAAAAAIQ/H0inq-4rJNI/s1600/corel+draw+12.0.jpg"/>
          <p:cNvPicPr>
            <a:picLocks noChangeAspect="1" noChangeArrowheads="1"/>
          </p:cNvPicPr>
          <p:nvPr/>
        </p:nvPicPr>
        <p:blipFill>
          <a:blip r:embed="rId8" cstate="print"/>
          <a:srcRect l="17513" b="55725"/>
          <a:stretch>
            <a:fillRect/>
          </a:stretch>
        </p:blipFill>
        <p:spPr bwMode="auto">
          <a:xfrm>
            <a:off x="4716016" y="3501008"/>
            <a:ext cx="4069854" cy="140853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292" name="Picture 4" descr="http://forum.strogi.net/uploads/monthly_01_2012/post-2513-0-09021100-132707118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0"/>
            <a:ext cx="1879849" cy="187984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4618856" cy="4281339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1989 г.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свет появился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CorelDRAW 1.0</a:t>
            </a:r>
          </a:p>
          <a:p>
            <a:pPr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Авторы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Майкл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Боулин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Пат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Бейрни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</a:p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настоящий момент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Corel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поставляет    CorelDRAW в составе набора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Graphics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Suite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состоящий из приложений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42194"/>
          </a:xfrm>
        </p:spPr>
        <p:txBody>
          <a:bodyPr>
            <a:noAutofit/>
          </a:bodyPr>
          <a:lstStyle/>
          <a:p>
            <a:pPr algn="just"/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CorelDRAW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векторный графический редактор, разработанный канадской корпорацией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Corel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5508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Уроки CorelDraw: Векторный портрет с узором - Программные продукты - Стат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96952"/>
            <a:ext cx="3960440" cy="30445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4320480" cy="2097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Элементы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рабочего окна редактора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22700"/>
          <a:stretch>
            <a:fillRect/>
          </a:stretch>
        </p:blipFill>
        <p:spPr bwMode="auto">
          <a:xfrm>
            <a:off x="3563888" y="1556792"/>
            <a:ext cx="3419475" cy="2650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916832"/>
            <a:ext cx="3317647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0698" t="7123" b="29690"/>
          <a:stretch>
            <a:fillRect/>
          </a:stretch>
        </p:blipFill>
        <p:spPr bwMode="auto">
          <a:xfrm>
            <a:off x="3131840" y="2060848"/>
            <a:ext cx="1948805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31267E-7 L 0.20677 -0.0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5763E-7 L -0.14201 0.23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8881E-6 L -0.16545 -0.07331 " pathEditMode="relative" ptsTypes="AA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404664"/>
            <a:ext cx="4446447" cy="30963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888432" cy="424847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</a:t>
            </a:r>
            <a:r>
              <a:rPr lang="ru-RU" sz="1800" dirty="0" smtClean="0">
                <a:solidFill>
                  <a:schemeClr val="tx1"/>
                </a:solidFill>
              </a:rPr>
              <a:t>онятие объекта является основным понятием в редакторе CorelDRAW.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Объектом называется элемент изображения: прямая, круг, прямоугольник, кривая, замкнутая кривая, многоугольник и другие.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Так как с помощью комбинации нескольких объектов можно создавать новый объект, то объекты могут иметь довольно замысловатый вид.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Понятие объекта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К корел сохранение векторного рисунка так - рисунки ужа зме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073" y="3717032"/>
            <a:ext cx="3996833" cy="2952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31840" y="3717032"/>
            <a:ext cx="4896544" cy="27242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836712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Одним из важных объектов CorelDRAW являются плавно изогнутые кривые, с помощью которых можно построить любой произвольный контур.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Математик Пьер Безье открыл, что произвольную кривую можно задать с помощью двух векторов, находящихся в начале и конце кривой.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положение легло в основу описания кривых Безье в CorelDRAW.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Кривые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езье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85689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Интерактивная заливка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l="3838" t="3423"/>
          <a:stretch>
            <a:fillRect/>
          </a:stretch>
        </p:blipFill>
        <p:spPr bwMode="auto">
          <a:xfrm>
            <a:off x="6444208" y="1196752"/>
            <a:ext cx="2051720" cy="203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908720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Texture Fill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Заливка текстурой):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Graphic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Графика),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Artistic Text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Фигурный текст) и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Paragraph Text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Обычный текст)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528392" cy="339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67944" y="314096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Сетчатая заливка</a:t>
            </a:r>
            <a:endParaRPr lang="ru-RU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6667" t="4561" r="6667"/>
          <a:stretch>
            <a:fillRect/>
          </a:stretch>
        </p:blipFill>
        <p:spPr bwMode="auto">
          <a:xfrm>
            <a:off x="4572000" y="3501008"/>
            <a:ext cx="2808312" cy="301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09-0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38804">
            <a:off x="5755157" y="507700"/>
            <a:ext cx="2949213" cy="29492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519492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Форматирования отдельных символов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работы с текстом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764704"/>
            <a:ext cx="2897375" cy="171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2492896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текста вдоль кривой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29432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3717032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Перемещение текста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196198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59832" y="4437112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расположения символов текста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t="10811"/>
          <a:stretch>
            <a:fillRect/>
          </a:stretch>
        </p:blipFill>
        <p:spPr bwMode="auto">
          <a:xfrm>
            <a:off x="3995936" y="4869160"/>
            <a:ext cx="2664296" cy="1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9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1FADCC"/>
      </a:hlink>
      <a:folHlink>
        <a:srgbClr val="A3171E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342</TotalTime>
  <Words>361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Возможности CorelDraw для векторного рисования</vt:lpstr>
      <vt:lpstr>CorelDRAW — векторный графический редактор, разработанный канадской корпорацией Corel.</vt:lpstr>
      <vt:lpstr>Слайд 4</vt:lpstr>
      <vt:lpstr>Понятие объекта является основным понятием в редакторе CorelDRAW.   Объектом называется элемент изображения: прямая, круг, прямоугольник, кривая, замкнутая кривая, многоугольник и другие.   Так как с помощью комбинации нескольких объектов можно создавать новый объект, то объекты могут иметь довольно замысловатый вид.</vt:lpstr>
      <vt:lpstr>Слайд 6</vt:lpstr>
      <vt:lpstr>Слайд 7</vt:lpstr>
      <vt:lpstr>Интерактивная заливка</vt:lpstr>
      <vt:lpstr> Основы работы с текстом</vt:lpstr>
      <vt:lpstr>Применение эффектов</vt:lpstr>
      <vt:lpstr>Основные принципы работы с CorelDRAW </vt:lpstr>
      <vt:lpstr>Список используемых источников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Эльвира</cp:lastModifiedBy>
  <cp:revision>37</cp:revision>
  <dcterms:created xsi:type="dcterms:W3CDTF">2012-12-11T14:22:25Z</dcterms:created>
  <dcterms:modified xsi:type="dcterms:W3CDTF">2015-05-18T04:13:15Z</dcterms:modified>
</cp:coreProperties>
</file>