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C17A-AD1E-4843-94D2-205AF03CE6F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F652-5174-4A57-8D27-5D2E473D3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F652-5174-4A57-8D27-5D2E473D3C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24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avi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key.inf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38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Презентация к уроку информатики в 7 классе по теме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«</a:t>
            </a:r>
            <a:r>
              <a:rPr lang="en-US" b="1" dirty="0" err="1" smtClean="0">
                <a:solidFill>
                  <a:srgbClr val="00B050"/>
                </a:solidFill>
                <a:latin typeface="Verdana" pitchFamily="34" charset="0"/>
              </a:rPr>
              <a:t>Movavi</a:t>
            </a:r>
            <a:r>
              <a:rPr lang="en-US" b="1" dirty="0" smtClean="0">
                <a:solidFill>
                  <a:srgbClr val="00B050"/>
                </a:solidFill>
                <a:latin typeface="Verdana" pitchFamily="34" charset="0"/>
              </a:rPr>
              <a:t> Video Editor 9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.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Вводная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лекция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11188" y="1984214"/>
            <a:ext cx="8229600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Автор материала: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Энгельгардт Эльвира Эдуардовна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Студенка (бакалавр) 3 курса,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психолого-педагогического факультета,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Кафедра информационных технологий обучения и непрерывного образования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Институт педагогики, психологии и социологии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Сибирского Федерального Университета (ИППС СФУ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59832" y="5224276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B050"/>
                </a:solidFill>
              </a:rPr>
              <a:t>г. Красноярск, 2015 год</a:t>
            </a:r>
          </a:p>
        </p:txBody>
      </p:sp>
      <p:pic>
        <p:nvPicPr>
          <p:cNvPr id="5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4176464" cy="1758057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Movavi Video Editor</a:t>
            </a:r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9</a:t>
            </a:r>
            <a:endParaRPr lang="ru-RU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1268760"/>
            <a:ext cx="3456384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Вводная лекция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справка о компании    </a:t>
            </a:r>
            <a:r>
              <a:rPr lang="en-US" dirty="0" smtClean="0"/>
              <a:t>Movavi</a:t>
            </a:r>
            <a:endParaRPr lang="ru-RU" dirty="0"/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4521200" y="1268760"/>
          <a:ext cx="4622800" cy="55930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1400"/>
                <a:gridCol w="2311400"/>
              </a:tblGrid>
              <a:tr h="331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latin typeface="Cambria Math" pitchFamily="18" charset="0"/>
                          <a:ea typeface="Cambria Math" pitchFamily="18" charset="0"/>
                        </a:rPr>
                        <a:t>Тип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dirty="0" smtClean="0">
                          <a:latin typeface="Cambria Math" pitchFamily="18" charset="0"/>
                          <a:ea typeface="Cambria Math" pitchFamily="18" charset="0"/>
                        </a:rPr>
                        <a:t>Частная компания</a:t>
                      </a:r>
                      <a:endParaRPr lang="ru-RU" sz="1600" b="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637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atin typeface="Cambria Math" pitchFamily="18" charset="0"/>
                          <a:ea typeface="Cambria Math" pitchFamily="18" charset="0"/>
                        </a:rPr>
                        <a:t>Год основания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dirty="0" smtClean="0">
                          <a:latin typeface="Cambria Math" pitchFamily="18" charset="0"/>
                          <a:ea typeface="Cambria Math" pitchFamily="18" charset="0"/>
                        </a:rPr>
                        <a:t>2004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latin typeface="Cambria Math" pitchFamily="18" charset="0"/>
                          <a:ea typeface="Cambria Math" pitchFamily="18" charset="0"/>
                        </a:rPr>
                        <a:t>Расположение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dirty="0">
                          <a:latin typeface="Cambria Math" pitchFamily="18" charset="0"/>
                          <a:ea typeface="Cambria Math" pitchFamily="18" charset="0"/>
                        </a:rPr>
                        <a:t> Новосибирск</a:t>
                      </a:r>
                      <a:endParaRPr lang="ru-RU" sz="1600" u="none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74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latin typeface="Cambria Math" pitchFamily="18" charset="0"/>
                          <a:ea typeface="Cambria Math" pitchFamily="18" charset="0"/>
                        </a:rPr>
                        <a:t>Ключевые фигуры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Сергей </a:t>
                      </a:r>
                      <a:r>
                        <a:rPr lang="ru-RU" sz="1600" dirty="0" err="1">
                          <a:latin typeface="Cambria Math" pitchFamily="18" charset="0"/>
                          <a:ea typeface="Cambria Math" pitchFamily="18" charset="0"/>
                        </a:rPr>
                        <a:t>Павлишин</a:t>
                      </a: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 (генеральный директор), Наталья Худякова (коммерческий директор)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7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latin typeface="Cambria Math" pitchFamily="18" charset="0"/>
                          <a:ea typeface="Cambria Math" pitchFamily="18" charset="0"/>
                        </a:rPr>
                        <a:t>Отрасль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информационные технологии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25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dirty="0">
                          <a:latin typeface="Cambria Math" pitchFamily="18" charset="0"/>
                          <a:ea typeface="Cambria Math" pitchFamily="18" charset="0"/>
                        </a:rPr>
                        <a:t>Продукция</a:t>
                      </a:r>
                      <a:endParaRPr lang="ru-RU" sz="1600" b="1" u="none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производство, дистрибуция, поддержка программного обеспечения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7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Сайт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663366"/>
                          </a:solidFill>
                          <a:latin typeface="Cambria Math" pitchFamily="18" charset="0"/>
                          <a:ea typeface="Cambria Math" pitchFamily="18" charset="0"/>
                          <a:hlinkClick r:id="rId3"/>
                        </a:rPr>
                        <a:t>www.movavi.ru</a:t>
                      </a:r>
                      <a:endParaRPr lang="en-US" sz="16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340768"/>
            <a:ext cx="36724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Компания специализируется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на разработке программных продуктов для редактирования, обработки, конвертирования и записи мультимедийных файлов.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7650" name="Picture 2" descr="Movavi Video Suite 11 SE v.11.3.0 Portable (2013/Ru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96057"/>
            <a:ext cx="2123728" cy="336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08712" cy="155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Основные возможности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Movavi Video Editor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9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4978896" cy="518457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Movavi Видеоредактор:</a:t>
            </a:r>
          </a:p>
          <a:p>
            <a:pPr algn="just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поддерживает все популярные кодеки, контейнеры и форматы видео и аудио;</a:t>
            </a:r>
          </a:p>
          <a:p>
            <a:pPr algn="just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Программа умеет работать с Flash (FLV) и распространенными форматами изображений;</a:t>
            </a:r>
          </a:p>
          <a:p>
            <a:pPr algn="just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в программу можно напрямую импортировать онлайновое видео с известных видеохостингов или с внешнего источника: видеокамера, микрофон, запись с экрана.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pic>
        <p:nvPicPr>
          <p:cNvPr id="28674" name="Picture 2" descr="http://www.global-games.de/files/img/13/07/qnm/61/kk/4253/xbl/mve7boxjpg_665x900.jpeg"/>
          <p:cNvPicPr>
            <a:picLocks noChangeAspect="1" noChangeArrowheads="1"/>
          </p:cNvPicPr>
          <p:nvPr/>
        </p:nvPicPr>
        <p:blipFill>
          <a:blip r:embed="rId3" cstate="print"/>
          <a:srcRect l="9095" t="7921" r="5643" b="7241"/>
          <a:stretch>
            <a:fillRect/>
          </a:stretch>
        </p:blipFill>
        <p:spPr bwMode="auto">
          <a:xfrm rot="388470">
            <a:off x="5173700" y="3838518"/>
            <a:ext cx="2332402" cy="31409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l="53402" t="10828" r="17546" b="58657"/>
          <a:stretch>
            <a:fillRect/>
          </a:stretch>
        </p:blipFill>
        <p:spPr bwMode="auto">
          <a:xfrm rot="749481">
            <a:off x="5560759" y="1579115"/>
            <a:ext cx="3779912" cy="2232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547664" y="692696"/>
            <a:ext cx="4439344" cy="6165304"/>
          </a:xfr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6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6200" b="1" u="sng" dirty="0" smtClean="0">
                <a:latin typeface="Cambria Math" pitchFamily="18" charset="0"/>
                <a:ea typeface="Cambria Math" pitchFamily="18" charset="0"/>
              </a:rPr>
              <a:t>MEP</a:t>
            </a: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 - это рабочий проект, в котором содержатся видеоданные, звуки, музыка, текстовые титры, изображения.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	Каждый тип данных находится на своем треке (дороже), число которых практически неограниченно. </a:t>
            </a:r>
            <a:r>
              <a:rPr lang="ru-RU" sz="6200" b="1" dirty="0" smtClean="0">
                <a:latin typeface="Cambria Math" pitchFamily="18" charset="0"/>
                <a:ea typeface="Cambria Math" pitchFamily="18" charset="0"/>
              </a:rPr>
              <a:t>По умолчанию проект открывается с четырьмя треками</a:t>
            </a: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: текст, видео, два аудио.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"Видео"-треки можно подвергать склейке, разрезанию, вырезанию, применять к ним различные эффекты и переходы.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6200" b="1" dirty="0" smtClean="0">
                <a:latin typeface="Cambria Math" pitchFamily="18" charset="0"/>
                <a:ea typeface="Cambria Math" pitchFamily="18" charset="0"/>
              </a:rPr>
              <a:t>Все эффекты разбиты на 14 групп</a:t>
            </a:r>
            <a:r>
              <a:rPr lang="ru-RU" sz="6200" dirty="0" smtClean="0">
                <a:latin typeface="Cambria Math" pitchFamily="18" charset="0"/>
                <a:ea typeface="Cambria Math" pitchFamily="18" charset="0"/>
              </a:rPr>
              <a:t>, в которых можно найти как фильтры, улучшающие качество исходного видео, так и художественные эффекты.</a:t>
            </a:r>
            <a:endParaRPr lang="ru-RU" sz="6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t="69231" r="77231" b="7407"/>
          <a:stretch>
            <a:fillRect/>
          </a:stretch>
        </p:blipFill>
        <p:spPr bwMode="auto">
          <a:xfrm>
            <a:off x="6623720" y="5157192"/>
            <a:ext cx="2520280" cy="1700808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53299" t="54426" r="31534" b="37037"/>
          <a:stretch>
            <a:fillRect/>
          </a:stretch>
        </p:blipFill>
        <p:spPr bwMode="auto">
          <a:xfrm>
            <a:off x="0" y="0"/>
            <a:ext cx="2843808" cy="1124744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37353" t="6516" r="51025" b="53125"/>
          <a:stretch>
            <a:fillRect/>
          </a:stretch>
        </p:blipFill>
        <p:spPr bwMode="auto">
          <a:xfrm>
            <a:off x="7236296" y="1268760"/>
            <a:ext cx="1978712" cy="40131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76093" t="54140" r="1770" b="22235"/>
          <a:stretch>
            <a:fillRect/>
          </a:stretch>
        </p:blipFill>
        <p:spPr bwMode="auto">
          <a:xfrm rot="1192611">
            <a:off x="5557098" y="1993701"/>
            <a:ext cx="3345327" cy="200719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Экспорт проекта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5472608" cy="4525963"/>
          </a:xfr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3000" dirty="0" smtClean="0">
                <a:latin typeface="Cambria Math" pitchFamily="18" charset="0"/>
                <a:ea typeface="Cambria Math" pitchFamily="18" charset="0"/>
              </a:rPr>
              <a:t>При экспорте итогового проекта в видеофайл можно выставить нужные параметры: формат, кодек, контейнер, ширина, высота, качество, частота кадров, параметры звука. Для удобства в Видеоредакторе есть пресеты для экспорта в форматы для популярных мобильных устройств. Можно также создать DVD с помощью встроенной утилиты</a:t>
            </a: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latin typeface="Cambria Math" pitchFamily="18" charset="0"/>
                <a:ea typeface="Cambria Math" pitchFamily="18" charset="0"/>
              </a:rPr>
              <a:t>.</a:t>
            </a:r>
            <a:endParaRPr lang="ru-RU" sz="3000" dirty="0">
              <a:ln>
                <a:solidFill>
                  <a:sysClr val="windowText" lastClr="0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pic>
        <p:nvPicPr>
          <p:cNvPr id="6" name="Picture 2" descr="http://www.incore.me/wp-content/uploads/2012/12/Movavi-Video-Editor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97331">
            <a:off x="5787422" y="4736150"/>
            <a:ext cx="3332751" cy="15231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ru-RU" b="1" dirty="0" smtClean="0"/>
              <a:t>Интерфейс программы</a:t>
            </a:r>
            <a:endParaRPr lang="ru-RU" dirty="0"/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t="3643" b="5755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36501"/>
            <a:ext cx="7632848" cy="481277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Окно программы разделено на три части: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окно предпросмотра, дополнительная панель и монтажный стол с треками.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Дополнительная панель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служит для более удобной работы со вкладками "Импорт", "Мои файлы", "Эффекты", "Переходы", "Титры".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Над трековыми дорожками находится временная шкала и ряд полезных кнопок.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Также здесь можно выбрать "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Режим сценария"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или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"Режим монтажного стола".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 зависимости от выполняемых задач, вам будет нужен тот или иной режим. Если рабочих элементов много, можно развернуть рабочее окно на весь экран.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Интерфейс программы</a:t>
            </a:r>
            <a:endParaRPr lang="ru-RU" sz="3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t="52781" b="28516"/>
          <a:stretch>
            <a:fillRect/>
          </a:stretch>
        </p:blipFill>
        <p:spPr bwMode="auto">
          <a:xfrm rot="10800000" flipV="1">
            <a:off x="0" y="5653080"/>
            <a:ext cx="9144000" cy="1204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120680" cy="1143000"/>
          </a:xfrm>
        </p:spPr>
        <p:txBody>
          <a:bodyPr/>
          <a:lstStyle/>
          <a:p>
            <a:r>
              <a:rPr lang="ru-RU" b="1" dirty="0" smtClean="0"/>
              <a:t>Все просто!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772816"/>
            <a:ext cx="3275856" cy="3600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 общем, ничего сложного. Загружаете исходные данные (видео, аудио), добавляете, если нужно, текст и изображения, а на выходе получаете видеоклип или слайд-шоу.</a:t>
            </a: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728192" cy="4147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Статья: Movavi Video Editor 9: создаем слайд-шоу и видеоролики</a:t>
            </a:r>
          </a:p>
          <a:p>
            <a:pPr algn="just"/>
            <a:r>
              <a:rPr lang="ru-RU" b="1" dirty="0" smtClean="0"/>
              <a:t>Автор статьи: Максим Иванов</a:t>
            </a:r>
          </a:p>
          <a:p>
            <a:pPr algn="just">
              <a:buNone/>
            </a:pPr>
            <a:r>
              <a:rPr lang="ru-RU" b="1" dirty="0" smtClean="0"/>
              <a:t>Источник: </a:t>
            </a:r>
            <a:r>
              <a:rPr lang="en-US" b="1" dirty="0" smtClean="0">
                <a:hlinkClick r:id="rId3"/>
              </a:rPr>
              <a:t>SoftKey.info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Автор презентации: Энгельгардт Эльвира </a:t>
            </a:r>
            <a:endParaRPr lang="ru-RU" b="1" dirty="0"/>
          </a:p>
        </p:txBody>
      </p:sp>
      <p:pic>
        <p:nvPicPr>
          <p:cNvPr id="33794" name="Picture 2" descr="http://i398.photobucket.com/albums/pp62/kamran_the_king/m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8295"/>
            <a:ext cx="6084168" cy="45022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235</Words>
  <Application>Microsoft Office PowerPoint</Application>
  <PresentationFormat>Экран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Специальное оформление</vt:lpstr>
      <vt:lpstr>Слайд 1</vt:lpstr>
      <vt:lpstr>Movavi Video Editor 9</vt:lpstr>
      <vt:lpstr>Общая справка о компании    Movavi</vt:lpstr>
      <vt:lpstr>Основные возможности Movavi Video Editor 9</vt:lpstr>
      <vt:lpstr>Слайд 5</vt:lpstr>
      <vt:lpstr>Экспорт проекта</vt:lpstr>
      <vt:lpstr>Интерфейс программы</vt:lpstr>
      <vt:lpstr>Слайд 8</vt:lpstr>
      <vt:lpstr>Все просто!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Эльвира</cp:lastModifiedBy>
  <cp:revision>16</cp:revision>
  <dcterms:created xsi:type="dcterms:W3CDTF">2011-11-28T19:44:49Z</dcterms:created>
  <dcterms:modified xsi:type="dcterms:W3CDTF">2015-05-17T17:45:42Z</dcterms:modified>
</cp:coreProperties>
</file>