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6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4897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694D4-BA80-4740-BB12-92DF5AFA6863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241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752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316A5-21F1-458B-B6F2-7D01BD78A7F6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1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752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softkey.inf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26876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B050"/>
                </a:solidFill>
                <a:latin typeface="Verdana" pitchFamily="34" charset="0"/>
              </a:rPr>
              <a:t>Презентация к уроку информатики в </a:t>
            </a:r>
            <a:r>
              <a:rPr lang="ru-RU" b="1" dirty="0" smtClean="0">
                <a:solidFill>
                  <a:srgbClr val="00B050"/>
                </a:solidFill>
                <a:latin typeface="Verdana" pitchFamily="34" charset="0"/>
              </a:rPr>
              <a:t>7 </a:t>
            </a:r>
            <a:r>
              <a:rPr lang="ru-RU" b="1" dirty="0" smtClean="0">
                <a:solidFill>
                  <a:srgbClr val="00B050"/>
                </a:solidFill>
                <a:latin typeface="Verdana" pitchFamily="34" charset="0"/>
              </a:rPr>
              <a:t>классе по теме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B050"/>
                </a:solidFill>
                <a:latin typeface="Verdana" pitchFamily="34" charset="0"/>
              </a:rPr>
              <a:t>«</a:t>
            </a:r>
            <a:r>
              <a:rPr lang="en-US" b="1" dirty="0" err="1" smtClean="0">
                <a:solidFill>
                  <a:srgbClr val="00B050"/>
                </a:solidFill>
                <a:latin typeface="Verdana" pitchFamily="34" charset="0"/>
              </a:rPr>
              <a:t>Movavi</a:t>
            </a:r>
            <a:r>
              <a:rPr lang="en-US" b="1" dirty="0" smtClean="0">
                <a:solidFill>
                  <a:srgbClr val="00B050"/>
                </a:solidFill>
                <a:latin typeface="Verdana" pitchFamily="34" charset="0"/>
              </a:rPr>
              <a:t> Video Editor </a:t>
            </a:r>
            <a:r>
              <a:rPr lang="en-US" b="1" dirty="0" smtClean="0">
                <a:solidFill>
                  <a:srgbClr val="00B050"/>
                </a:solidFill>
                <a:latin typeface="Verdana" pitchFamily="34" charset="0"/>
              </a:rPr>
              <a:t>9</a:t>
            </a:r>
            <a:r>
              <a:rPr lang="ru-RU" b="1" dirty="0" smtClean="0">
                <a:solidFill>
                  <a:srgbClr val="00B050"/>
                </a:solidFill>
                <a:latin typeface="Verdana" pitchFamily="34" charset="0"/>
              </a:rPr>
              <a:t>. Создаем </a:t>
            </a:r>
            <a:r>
              <a:rPr lang="ru-RU" b="1" dirty="0" smtClean="0">
                <a:solidFill>
                  <a:srgbClr val="00B050"/>
                </a:solidFill>
                <a:latin typeface="Verdana" pitchFamily="34" charset="0"/>
              </a:rPr>
              <a:t>слайд-шоу</a:t>
            </a:r>
            <a:r>
              <a:rPr lang="ru-RU" b="1" dirty="0" smtClean="0">
                <a:solidFill>
                  <a:srgbClr val="00B050"/>
                </a:solidFill>
                <a:latin typeface="Verdana" pitchFamily="34" charset="0"/>
              </a:rPr>
              <a:t>»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611188" y="1989138"/>
            <a:ext cx="8229600" cy="3600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Автор материала: </a:t>
            </a:r>
          </a:p>
          <a:p>
            <a:pPr marL="228600" marR="0" lvl="0" indent="-228600" algn="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Энгельгардт Эльвира Эдуардовна</a:t>
            </a:r>
          </a:p>
          <a:p>
            <a:pPr marL="228600" marR="0" lvl="0" indent="-228600" algn="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Студенка (бакалавр) 3 курса,</a:t>
            </a:r>
          </a:p>
          <a:p>
            <a:pPr marL="228600" marR="0" lvl="0" indent="-228600" algn="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психолого-педагогического факультета,</a:t>
            </a:r>
          </a:p>
          <a:p>
            <a:pPr marL="228600" marR="0" lvl="0" indent="-228600" algn="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Кафедра информационных технологий обучения и непрерывного образования</a:t>
            </a:r>
          </a:p>
          <a:p>
            <a:pPr marL="228600" marR="0" lvl="0" indent="-228600" algn="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Институт педагогики, психологии и социологии </a:t>
            </a:r>
          </a:p>
          <a:p>
            <a:pPr marL="228600" marR="0" lvl="0" indent="-228600" algn="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Сибирского Федерального Университета (ИППС СФУ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059832" y="5229200"/>
            <a:ext cx="2808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г. Красноярск, 2015 год</a:t>
            </a:r>
          </a:p>
        </p:txBody>
      </p:sp>
      <p:pic>
        <p:nvPicPr>
          <p:cNvPr id="8" name="Picture 2" descr="Файл:Movavi Company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764704"/>
            <a:ext cx="1728192" cy="414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51520" y="3212976"/>
            <a:ext cx="4176464" cy="1758057"/>
          </a:xfrm>
        </p:spPr>
        <p:txBody>
          <a:bodyPr>
            <a:no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33CC33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Movavi Video Editor</a:t>
            </a:r>
            <a:r>
              <a:rPr lang="ru-RU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33CC33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9</a:t>
            </a:r>
            <a:endParaRPr lang="ru-RU" sz="54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33CC33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1412776"/>
            <a:ext cx="4176464" cy="52322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prstTxWarp prst="textArch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3399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Создаем слайд-шоу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3399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Picture 2" descr="Файл:Movavi Company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764704"/>
            <a:ext cx="1728192" cy="414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 работы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3682752" cy="4857403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Отбираем интересные фотографии, выделяем их и переносим сразу на рабочее окно. При этом будет предложено создать слайд-шоу, настроив тип переходов между фотографиями, длительность переходов и показа слайда. Можно выбрать один тип переходов либо доверить их случайному выбору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 descr="Файл:Movavi Company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764704"/>
            <a:ext cx="1728192" cy="41476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7220" t="35063" r="52132" b="34422"/>
          <a:stretch>
            <a:fillRect/>
          </a:stretch>
        </p:blipFill>
        <p:spPr bwMode="auto">
          <a:xfrm>
            <a:off x="4788024" y="2752488"/>
            <a:ext cx="4355976" cy="361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Добавляем эффекты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118072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		Теперь на треке </a:t>
            </a:r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"видео" 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мы получили цепочку переходов и изображений.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Picture 2" descr="Файл:Movavi Company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764704"/>
            <a:ext cx="1728192" cy="414766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73827" r="42170" b="14361"/>
          <a:stretch>
            <a:fillRect/>
          </a:stretch>
        </p:blipFill>
        <p:spPr bwMode="auto">
          <a:xfrm>
            <a:off x="0" y="2564904"/>
            <a:ext cx="9144000" cy="108012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39552" y="3717032"/>
            <a:ext cx="8424936" cy="1631216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К изображениям можно применять различные эффекты. 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Но для каждого по отдельности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. Делается это простым перетаскиванием выбранного эффекта на фотографию на монтажном столе или в режиме сценариев либо с помощью открытия вкладки "настройки" и использования кнопку "добавить". </a:t>
            </a:r>
            <a:endParaRPr lang="ru-RU" sz="20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53320" t="75911" r="43936" b="16203"/>
          <a:stretch>
            <a:fillRect/>
          </a:stretch>
        </p:blipFill>
        <p:spPr bwMode="auto">
          <a:xfrm>
            <a:off x="8172400" y="5288192"/>
            <a:ext cx="971600" cy="1569807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Удаляем эффекты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6635080" cy="3561259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Cambria Math" pitchFamily="18" charset="0"/>
                <a:ea typeface="Cambria Math" pitchFamily="18" charset="0"/>
              </a:rPr>
              <a:t>	Если вы применили несколько эффектов и вам нужно удалить первый, </a:t>
            </a: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щелкните правой кнопкой мыши по желтой звездочке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. Появится небольшое окно, где можно отсортировать порядок применения эффектов и удалить ненужные. При выборе эффектов можно сразу в окне предпросмотра увидеть как видео выглядит "до" и "после".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54981" t="78546" r="28416" b="7673"/>
          <a:stretch>
            <a:fillRect/>
          </a:stretch>
        </p:blipFill>
        <p:spPr bwMode="auto">
          <a:xfrm>
            <a:off x="4977821" y="4509120"/>
            <a:ext cx="4166179" cy="1944216"/>
          </a:xfrm>
          <a:prstGeom prst="rect">
            <a:avLst/>
          </a:prstGeom>
          <a:ln w="38100">
            <a:solidFill>
              <a:srgbClr val="BE4897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5" name="Picture 2" descr="Файл:Movavi Company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764704"/>
            <a:ext cx="1728192" cy="414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Добавляем титры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96752"/>
            <a:ext cx="6635080" cy="3484984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Чтобы добавить титры, </a:t>
            </a:r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нужно сначала установить маркер на временной шкале в нужном месте и перейти на вкладку "Титры"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. </a:t>
            </a:r>
          </a:p>
          <a:p>
            <a:pPr algn="just">
              <a:buNone/>
            </a:pP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		Вводим текст надписи и изменяем параметры на панели форматирования: текст, шрифт, размер, полужирный, курсив, подчеркивание, цвет заливки, цвет контура, выравнивание, длительность, скорость, прозрачность, анимация.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2" descr="Файл:Movavi Company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764704"/>
            <a:ext cx="1728192" cy="414766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48893" t="21454" r="14861" b="53937"/>
          <a:stretch>
            <a:fillRect/>
          </a:stretch>
        </p:blipFill>
        <p:spPr bwMode="auto">
          <a:xfrm>
            <a:off x="2990597" y="4509120"/>
            <a:ext cx="6153403" cy="2348880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Добавляем музыку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3000" dirty="0" smtClean="0">
                <a:latin typeface="Cambria Math" pitchFamily="18" charset="0"/>
                <a:ea typeface="Cambria Math" pitchFamily="18" charset="0"/>
              </a:rPr>
              <a:t>Вы можете изменить длительность музыкальной композиции, а можете подрезать музыку. </a:t>
            </a:r>
          </a:p>
          <a:p>
            <a:pPr algn="just">
              <a:buNone/>
            </a:pPr>
            <a:r>
              <a:rPr lang="ru-RU" sz="3000" dirty="0" smtClean="0">
                <a:latin typeface="Cambria Math" pitchFamily="18" charset="0"/>
                <a:ea typeface="Cambria Math" pitchFamily="18" charset="0"/>
              </a:rPr>
              <a:t>		Перейдите на трек "аудио", установите маркер в нужном месте, разрежьте композицию на две части и окончание удалите. Это также можно сделать с помощью </a:t>
            </a:r>
            <a:r>
              <a:rPr lang="ru-RU" sz="3000" b="1" dirty="0" smtClean="0">
                <a:latin typeface="Cambria Math" pitchFamily="18" charset="0"/>
                <a:ea typeface="Cambria Math" pitchFamily="18" charset="0"/>
              </a:rPr>
              <a:t>установки левой или правой границы</a:t>
            </a:r>
            <a:r>
              <a:rPr lang="ru-RU" sz="3000" dirty="0" smtClean="0">
                <a:latin typeface="Cambria Math" pitchFamily="18" charset="0"/>
                <a:ea typeface="Cambria Math" pitchFamily="18" charset="0"/>
              </a:rPr>
              <a:t>. Наконец, можно сделать плавное появление и затухание музыки (</a:t>
            </a:r>
            <a:r>
              <a:rPr lang="ru-RU" sz="3000" b="1" dirty="0" smtClean="0">
                <a:latin typeface="Cambria Math" pitchFamily="18" charset="0"/>
                <a:ea typeface="Cambria Math" pitchFamily="18" charset="0"/>
              </a:rPr>
              <a:t>опция "Появление - Исчезание"</a:t>
            </a:r>
            <a:r>
              <a:rPr lang="ru-RU" sz="3000" dirty="0" smtClean="0">
                <a:latin typeface="Cambria Math" pitchFamily="18" charset="0"/>
                <a:ea typeface="Cambria Math" pitchFamily="18" charset="0"/>
              </a:rPr>
              <a:t>).</a:t>
            </a:r>
            <a:endParaRPr lang="ru-RU" sz="30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2" descr="Файл:Movavi Company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764704"/>
            <a:ext cx="1728192" cy="414766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37906" t="30141" r="37743" b="35406"/>
          <a:stretch>
            <a:fillRect/>
          </a:stretch>
        </p:blipFill>
        <p:spPr bwMode="auto">
          <a:xfrm>
            <a:off x="4749455" y="2708920"/>
            <a:ext cx="4394545" cy="3495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Конец работы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931224" cy="348498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Cambria Math" pitchFamily="18" charset="0"/>
                <a:ea typeface="Cambria Math" pitchFamily="18" charset="0"/>
              </a:rPr>
              <a:t>		</a:t>
            </a:r>
            <a:r>
              <a:rPr lang="ru-RU" sz="2600" dirty="0" smtClean="0">
                <a:latin typeface="Cambria Math" pitchFamily="18" charset="0"/>
                <a:ea typeface="Cambria Math" pitchFamily="18" charset="0"/>
              </a:rPr>
              <a:t>Осталось в окне предпросмотра оценить полученный результат и экспортировать слайд-шоу в один из возможных форматов. </a:t>
            </a:r>
          </a:p>
          <a:p>
            <a:pPr algn="just">
              <a:buNone/>
            </a:pPr>
            <a:r>
              <a:rPr lang="ru-RU" sz="2600" dirty="0" smtClean="0">
                <a:latin typeface="Cambria Math" pitchFamily="18" charset="0"/>
                <a:ea typeface="Cambria Math" pitchFamily="18" charset="0"/>
              </a:rPr>
              <a:t>			</a:t>
            </a:r>
            <a:r>
              <a:rPr lang="ru-RU" sz="2600" b="1" dirty="0" smtClean="0">
                <a:latin typeface="Cambria Math" pitchFamily="18" charset="0"/>
                <a:ea typeface="Cambria Math" pitchFamily="18" charset="0"/>
              </a:rPr>
              <a:t>При использовании демонстрационной версии мы получим водяные знаки</a:t>
            </a:r>
            <a:r>
              <a:rPr lang="ru-RU" sz="2600" dirty="0" smtClean="0">
                <a:latin typeface="Cambria Math" pitchFamily="18" charset="0"/>
                <a:ea typeface="Cambria Math" pitchFamily="18" charset="0"/>
              </a:rPr>
              <a:t>.</a:t>
            </a:r>
            <a:endParaRPr lang="ru-RU" sz="26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2" descr="Файл:Movavi Company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764704"/>
            <a:ext cx="1728192" cy="414766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34032" t="27188" r="33869" b="32453"/>
          <a:stretch>
            <a:fillRect/>
          </a:stretch>
        </p:blipFill>
        <p:spPr bwMode="auto">
          <a:xfrm>
            <a:off x="0" y="4084189"/>
            <a:ext cx="3923928" cy="277381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 l="23517" t="36047" r="23906" b="34422"/>
          <a:stretch>
            <a:fillRect/>
          </a:stretch>
        </p:blipFill>
        <p:spPr bwMode="auto">
          <a:xfrm>
            <a:off x="4309661" y="4581128"/>
            <a:ext cx="4834339" cy="1526633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698976" cy="3412976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Собственно, создание видеоклипа не сильно отличается от создания слайд-шоу. </a:t>
            </a:r>
          </a:p>
          <a:p>
            <a:pPr algn="just">
              <a:buNone/>
            </a:pPr>
            <a:r>
              <a:rPr lang="ru-RU" dirty="0" smtClean="0">
                <a:latin typeface="Cambria Math" pitchFamily="18" charset="0"/>
                <a:ea typeface="Cambria Math" pitchFamily="18" charset="0"/>
              </a:rPr>
              <a:t>		Только вы работаете не с отдельными изображениями, а с отдельными видеофрагментами</a:t>
            </a: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. В свойствах видеофрагментов можно отрегулировать скорость воспроизведения, уровень звука и прозрачности.</a:t>
            </a:r>
            <a:endParaRPr lang="ru-RU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Создаем видеоклип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6" name="Picture 2" descr="Файл:Movavi Company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764704"/>
            <a:ext cx="1728192" cy="414766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63645" t="30141" r="19479" b="20641"/>
          <a:stretch>
            <a:fillRect/>
          </a:stretch>
        </p:blipFill>
        <p:spPr bwMode="auto">
          <a:xfrm>
            <a:off x="6156176" y="1586637"/>
            <a:ext cx="2987824" cy="527136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5380672"/>
            <a:ext cx="4572000" cy="1477328"/>
          </a:xfrm>
          <a:prstGeom prst="rect">
            <a:avLst/>
          </a:prstGeom>
          <a:ln w="38100">
            <a:solidFill>
              <a:srgbClr val="BE489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 smtClean="0"/>
              <a:t>Статья: Movavi Video Editor 9: создаем слайд-шоу и видеоролики.</a:t>
            </a:r>
          </a:p>
          <a:p>
            <a:pPr algn="just"/>
            <a:r>
              <a:rPr lang="ru-RU" b="1" dirty="0" smtClean="0"/>
              <a:t>Автор статьи: Максим Иванов</a:t>
            </a:r>
          </a:p>
          <a:p>
            <a:pPr algn="just">
              <a:buNone/>
            </a:pPr>
            <a:r>
              <a:rPr lang="ru-RU" b="1" dirty="0" smtClean="0"/>
              <a:t>Источник: </a:t>
            </a:r>
            <a:r>
              <a:rPr lang="en-US" b="1" dirty="0" smtClean="0">
                <a:hlinkClick r:id="rId4"/>
              </a:rPr>
              <a:t>SoftKey.info</a:t>
            </a:r>
            <a:endParaRPr lang="ru-RU" b="1" dirty="0" smtClean="0"/>
          </a:p>
          <a:p>
            <a:pPr algn="just">
              <a:buNone/>
            </a:pPr>
            <a:r>
              <a:rPr lang="ru-RU" b="1" dirty="0" smtClean="0"/>
              <a:t>Автор презентации: Энгельгардт Эльвира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127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Специальное оформление</vt:lpstr>
      <vt:lpstr>Слайд 1</vt:lpstr>
      <vt:lpstr>Movavi Video Editor 9</vt:lpstr>
      <vt:lpstr>Начало работы</vt:lpstr>
      <vt:lpstr>Добавляем эффекты</vt:lpstr>
      <vt:lpstr>Удаляем эффекты</vt:lpstr>
      <vt:lpstr>Добавляем титры</vt:lpstr>
      <vt:lpstr>Добавляем музыку</vt:lpstr>
      <vt:lpstr>Конец работы</vt:lpstr>
      <vt:lpstr>Создаем видеоклип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Admin</dc:creator>
  <cp:lastModifiedBy>Эльвира</cp:lastModifiedBy>
  <cp:revision>18</cp:revision>
  <dcterms:created xsi:type="dcterms:W3CDTF">2011-11-28T19:44:49Z</dcterms:created>
  <dcterms:modified xsi:type="dcterms:W3CDTF">2015-05-17T17:44:44Z</dcterms:modified>
</cp:coreProperties>
</file>